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82" autoAdjust="0"/>
    <p:restoredTop sz="94660"/>
  </p:normalViewPr>
  <p:slideViewPr>
    <p:cSldViewPr>
      <p:cViewPr>
        <p:scale>
          <a:sx n="100" d="100"/>
          <a:sy n="100" d="100"/>
        </p:scale>
        <p:origin x="-40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DC21-B6C8-44B2-8FCC-7C074FD40229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6EF2-B8D4-4770-A8CF-7036B6E90C9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DC21-B6C8-44B2-8FCC-7C074FD40229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6EF2-B8D4-4770-A8CF-7036B6E90C9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DC21-B6C8-44B2-8FCC-7C074FD40229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6EF2-B8D4-4770-A8CF-7036B6E90C9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DC21-B6C8-44B2-8FCC-7C074FD40229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6EF2-B8D4-4770-A8CF-7036B6E90C9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DC21-B6C8-44B2-8FCC-7C074FD40229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6EF2-B8D4-4770-A8CF-7036B6E90C9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DC21-B6C8-44B2-8FCC-7C074FD40229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6EF2-B8D4-4770-A8CF-7036B6E90C9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DC21-B6C8-44B2-8FCC-7C074FD40229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6EF2-B8D4-4770-A8CF-7036B6E90C9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DC21-B6C8-44B2-8FCC-7C074FD40229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6EF2-B8D4-4770-A8CF-7036B6E90C9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DC21-B6C8-44B2-8FCC-7C074FD40229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6EF2-B8D4-4770-A8CF-7036B6E90C9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DC21-B6C8-44B2-8FCC-7C074FD40229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6EF2-B8D4-4770-A8CF-7036B6E90C9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BDC21-B6C8-44B2-8FCC-7C074FD40229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06EF2-B8D4-4770-A8CF-7036B6E90C9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FBDC21-B6C8-44B2-8FCC-7C074FD40229}" type="datetimeFigureOut">
              <a:rPr lang="en-GB" smtClean="0"/>
              <a:t>07/09/2017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06EF2-B8D4-4770-A8CF-7036B6E90C97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/>
        </p:nvGrpSpPr>
        <p:grpSpPr>
          <a:xfrm rot="18879079">
            <a:off x="5933189" y="5265793"/>
            <a:ext cx="1288578" cy="1301508"/>
            <a:chOff x="224040" y="4163122"/>
            <a:chExt cx="1288578" cy="1301508"/>
          </a:xfrm>
        </p:grpSpPr>
        <p:sp>
          <p:nvSpPr>
            <p:cNvPr id="145" name="Rounded Rectangle 144"/>
            <p:cNvSpPr/>
            <p:nvPr/>
          </p:nvSpPr>
          <p:spPr>
            <a:xfrm rot="16200000">
              <a:off x="224040" y="4181727"/>
              <a:ext cx="1260000" cy="1260000"/>
            </a:xfrm>
            <a:prstGeom prst="roundRect">
              <a:avLst>
                <a:gd name="adj" fmla="val 21816"/>
              </a:avLst>
            </a:prstGeom>
            <a:blipFill>
              <a:blip r:embed="rId2" cstate="print"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6" name="Straight Connector 145"/>
            <p:cNvCxnSpPr>
              <a:stCxn id="145" idx="0"/>
              <a:endCxn id="145" idx="3"/>
            </p:cNvCxnSpPr>
            <p:nvPr/>
          </p:nvCxnSpPr>
          <p:spPr>
            <a:xfrm flipV="1">
              <a:off x="224040" y="4181727"/>
              <a:ext cx="630000" cy="63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>
              <a:stCxn id="145" idx="0"/>
              <a:endCxn id="145" idx="3"/>
            </p:cNvCxnSpPr>
            <p:nvPr/>
          </p:nvCxnSpPr>
          <p:spPr>
            <a:xfrm flipV="1">
              <a:off x="224040" y="4181727"/>
              <a:ext cx="630000" cy="63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>
              <a:stCxn id="145" idx="0"/>
              <a:endCxn id="145" idx="3"/>
            </p:cNvCxnSpPr>
            <p:nvPr/>
          </p:nvCxnSpPr>
          <p:spPr>
            <a:xfrm flipV="1">
              <a:off x="224040" y="4181727"/>
              <a:ext cx="630000" cy="63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>
              <a:stCxn id="145" idx="0"/>
              <a:endCxn id="145" idx="3"/>
            </p:cNvCxnSpPr>
            <p:nvPr/>
          </p:nvCxnSpPr>
          <p:spPr>
            <a:xfrm flipV="1">
              <a:off x="224040" y="4181727"/>
              <a:ext cx="630000" cy="63000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>
              <a:stCxn id="145" idx="0"/>
              <a:endCxn id="145" idx="1"/>
            </p:cNvCxnSpPr>
            <p:nvPr/>
          </p:nvCxnSpPr>
          <p:spPr>
            <a:xfrm>
              <a:off x="224040" y="4811727"/>
              <a:ext cx="630000" cy="63000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>
              <a:stCxn id="145" idx="1"/>
              <a:endCxn id="145" idx="2"/>
            </p:cNvCxnSpPr>
            <p:nvPr/>
          </p:nvCxnSpPr>
          <p:spPr>
            <a:xfrm flipV="1">
              <a:off x="854040" y="4811727"/>
              <a:ext cx="630000" cy="63000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>
              <a:stCxn id="145" idx="3"/>
              <a:endCxn id="145" idx="2"/>
            </p:cNvCxnSpPr>
            <p:nvPr/>
          </p:nvCxnSpPr>
          <p:spPr>
            <a:xfrm>
              <a:off x="854040" y="4181727"/>
              <a:ext cx="630000" cy="63000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TextBox 152"/>
            <p:cNvSpPr txBox="1"/>
            <p:nvPr/>
          </p:nvSpPr>
          <p:spPr>
            <a:xfrm rot="18900000">
              <a:off x="1165188" y="5064520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 rot="18900000">
              <a:off x="910610" y="5050762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155" name="Group 154"/>
            <p:cNvGrpSpPr/>
            <p:nvPr/>
          </p:nvGrpSpPr>
          <p:grpSpPr>
            <a:xfrm rot="16200000">
              <a:off x="1008166" y="4253706"/>
              <a:ext cx="595035" cy="413868"/>
              <a:chOff x="910608" y="1066060"/>
              <a:chExt cx="595035" cy="413868"/>
            </a:xfrm>
          </p:grpSpPr>
          <p:sp>
            <p:nvSpPr>
              <p:cNvPr id="156" name="TextBox 155"/>
              <p:cNvSpPr txBox="1"/>
              <p:nvPr/>
            </p:nvSpPr>
            <p:spPr>
              <a:xfrm rot="18900000">
                <a:off x="1165188" y="1079818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</a:t>
                </a:r>
                <a:endParaRPr lang="en-GB" sz="20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 rot="18900000">
                <a:off x="910608" y="1066060"/>
                <a:ext cx="59503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00" b="1" dirty="0" smtClean="0">
                    <a:solidFill>
                      <a:schemeClr val="bg1"/>
                    </a:solidFill>
                  </a:rPr>
                  <a:t>Littorio</a:t>
                </a:r>
                <a:endParaRPr lang="en-GB" sz="1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58" name="Group 157"/>
            <p:cNvGrpSpPr/>
            <p:nvPr/>
          </p:nvGrpSpPr>
          <p:grpSpPr>
            <a:xfrm rot="5400000">
              <a:off x="134543" y="4954368"/>
              <a:ext cx="595035" cy="413868"/>
              <a:chOff x="910608" y="1066060"/>
              <a:chExt cx="595035" cy="413868"/>
            </a:xfrm>
          </p:grpSpPr>
          <p:sp>
            <p:nvSpPr>
              <p:cNvPr id="159" name="TextBox 158"/>
              <p:cNvSpPr txBox="1"/>
              <p:nvPr/>
            </p:nvSpPr>
            <p:spPr>
              <a:xfrm rot="18900000">
                <a:off x="1165189" y="1079818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endPara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 rot="18900000">
                <a:off x="910608" y="1066060"/>
                <a:ext cx="59503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00" b="1" dirty="0" smtClean="0">
                    <a:solidFill>
                      <a:schemeClr val="bg1"/>
                    </a:solidFill>
                  </a:rPr>
                  <a:t>Littorio</a:t>
                </a:r>
                <a:endParaRPr lang="en-GB" sz="10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80" name="Rectangle 79"/>
          <p:cNvSpPr/>
          <p:nvPr/>
        </p:nvSpPr>
        <p:spPr>
          <a:xfrm>
            <a:off x="504054" y="278641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/>
          <p:cNvSpPr/>
          <p:nvPr/>
        </p:nvSpPr>
        <p:spPr>
          <a:xfrm rot="16200000">
            <a:off x="575694" y="323266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/>
          <p:cNvCxnSpPr>
            <a:stCxn id="35" idx="0"/>
            <a:endCxn id="35" idx="3"/>
          </p:cNvCxnSpPr>
          <p:nvPr/>
        </p:nvCxnSpPr>
        <p:spPr>
          <a:xfrm flipV="1">
            <a:off x="575694" y="32326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5" idx="0"/>
            <a:endCxn id="35" idx="3"/>
          </p:cNvCxnSpPr>
          <p:nvPr/>
        </p:nvCxnSpPr>
        <p:spPr>
          <a:xfrm flipV="1">
            <a:off x="575694" y="32326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5" idx="0"/>
            <a:endCxn id="35" idx="3"/>
          </p:cNvCxnSpPr>
          <p:nvPr/>
        </p:nvCxnSpPr>
        <p:spPr>
          <a:xfrm flipV="1">
            <a:off x="575694" y="32326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35" idx="0"/>
            <a:endCxn id="35" idx="3"/>
          </p:cNvCxnSpPr>
          <p:nvPr/>
        </p:nvCxnSpPr>
        <p:spPr>
          <a:xfrm flipV="1">
            <a:off x="575694" y="32326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35" idx="0"/>
            <a:endCxn id="35" idx="1"/>
          </p:cNvCxnSpPr>
          <p:nvPr/>
        </p:nvCxnSpPr>
        <p:spPr>
          <a:xfrm>
            <a:off x="575694" y="95326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35" idx="1"/>
            <a:endCxn id="35" idx="2"/>
          </p:cNvCxnSpPr>
          <p:nvPr/>
        </p:nvCxnSpPr>
        <p:spPr>
          <a:xfrm flipV="1">
            <a:off x="1205694" y="95326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35" idx="3"/>
            <a:endCxn id="35" idx="2"/>
          </p:cNvCxnSpPr>
          <p:nvPr/>
        </p:nvCxnSpPr>
        <p:spPr>
          <a:xfrm>
            <a:off x="1205694" y="32326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 rot="18900000">
            <a:off x="1516842" y="120605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3" name="TextBox 82"/>
          <p:cNvSpPr txBox="1"/>
          <p:nvPr/>
        </p:nvSpPr>
        <p:spPr>
          <a:xfrm rot="18900000">
            <a:off x="1262263" y="1192301"/>
            <a:ext cx="5950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Littorio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86" name="Group 85"/>
          <p:cNvGrpSpPr/>
          <p:nvPr/>
        </p:nvGrpSpPr>
        <p:grpSpPr>
          <a:xfrm rot="16200000">
            <a:off x="1359821" y="395244"/>
            <a:ext cx="595035" cy="413868"/>
            <a:chOff x="910610" y="1066060"/>
            <a:chExt cx="595035" cy="413868"/>
          </a:xfrm>
        </p:grpSpPr>
        <p:sp>
          <p:nvSpPr>
            <p:cNvPr id="84" name="TextBox 83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 rot="18900000">
              <a:off x="910610" y="1066060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 rot="5400000">
            <a:off x="486196" y="1095907"/>
            <a:ext cx="595035" cy="413868"/>
            <a:chOff x="910609" y="1066060"/>
            <a:chExt cx="595035" cy="413868"/>
          </a:xfrm>
        </p:grpSpPr>
        <p:sp>
          <p:nvSpPr>
            <p:cNvPr id="88" name="TextBox 87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 rot="18900000">
              <a:off x="910609" y="1066060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 rot="8123343">
            <a:off x="1749109" y="5291854"/>
            <a:ext cx="1306543" cy="1314748"/>
            <a:chOff x="34624" y="3587058"/>
            <a:chExt cx="1306543" cy="1314748"/>
          </a:xfrm>
        </p:grpSpPr>
        <p:sp>
          <p:nvSpPr>
            <p:cNvPr id="91" name="Rounded Rectangle 90"/>
            <p:cNvSpPr/>
            <p:nvPr/>
          </p:nvSpPr>
          <p:spPr>
            <a:xfrm rot="16200000">
              <a:off x="52588" y="3605663"/>
              <a:ext cx="1260000" cy="1260000"/>
            </a:xfrm>
            <a:prstGeom prst="roundRect">
              <a:avLst>
                <a:gd name="adj" fmla="val 21816"/>
              </a:avLst>
            </a:prstGeom>
            <a:blipFill>
              <a:blip r:embed="rId2" cstate="print"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2" name="Straight Connector 91"/>
            <p:cNvCxnSpPr>
              <a:stCxn id="91" idx="0"/>
              <a:endCxn id="91" idx="3"/>
            </p:cNvCxnSpPr>
            <p:nvPr/>
          </p:nvCxnSpPr>
          <p:spPr>
            <a:xfrm flipV="1">
              <a:off x="52588" y="3605663"/>
              <a:ext cx="630000" cy="63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>
              <a:stCxn id="91" idx="0"/>
              <a:endCxn id="91" idx="3"/>
            </p:cNvCxnSpPr>
            <p:nvPr/>
          </p:nvCxnSpPr>
          <p:spPr>
            <a:xfrm flipV="1">
              <a:off x="52588" y="3605663"/>
              <a:ext cx="630000" cy="63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>
              <a:stCxn id="91" idx="0"/>
              <a:endCxn id="91" idx="3"/>
            </p:cNvCxnSpPr>
            <p:nvPr/>
          </p:nvCxnSpPr>
          <p:spPr>
            <a:xfrm flipV="1">
              <a:off x="52588" y="3605663"/>
              <a:ext cx="630000" cy="63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>
              <a:stCxn id="91" idx="0"/>
              <a:endCxn id="91" idx="3"/>
            </p:cNvCxnSpPr>
            <p:nvPr/>
          </p:nvCxnSpPr>
          <p:spPr>
            <a:xfrm flipV="1">
              <a:off x="52588" y="3605663"/>
              <a:ext cx="630000" cy="63000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>
              <a:stCxn id="91" idx="0"/>
              <a:endCxn id="91" idx="1"/>
            </p:cNvCxnSpPr>
            <p:nvPr/>
          </p:nvCxnSpPr>
          <p:spPr>
            <a:xfrm>
              <a:off x="52588" y="4235663"/>
              <a:ext cx="630000" cy="63000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>
              <a:stCxn id="91" idx="1"/>
              <a:endCxn id="91" idx="2"/>
            </p:cNvCxnSpPr>
            <p:nvPr/>
          </p:nvCxnSpPr>
          <p:spPr>
            <a:xfrm flipV="1">
              <a:off x="682588" y="4235663"/>
              <a:ext cx="630000" cy="63000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>
              <a:stCxn id="91" idx="3"/>
              <a:endCxn id="91" idx="2"/>
            </p:cNvCxnSpPr>
            <p:nvPr/>
          </p:nvCxnSpPr>
          <p:spPr>
            <a:xfrm>
              <a:off x="682588" y="3605663"/>
              <a:ext cx="630000" cy="63000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/>
            <p:cNvSpPr txBox="1"/>
            <p:nvPr/>
          </p:nvSpPr>
          <p:spPr>
            <a:xfrm rot="18900000">
              <a:off x="993736" y="4488456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 rot="18900000">
              <a:off x="739157" y="4474699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101" name="Group 100"/>
            <p:cNvGrpSpPr/>
            <p:nvPr/>
          </p:nvGrpSpPr>
          <p:grpSpPr>
            <a:xfrm rot="16200000">
              <a:off x="836715" y="3677642"/>
              <a:ext cx="595035" cy="413868"/>
              <a:chOff x="910609" y="1066060"/>
              <a:chExt cx="595035" cy="413868"/>
            </a:xfrm>
          </p:grpSpPr>
          <p:sp>
            <p:nvSpPr>
              <p:cNvPr id="102" name="TextBox 101"/>
              <p:cNvSpPr txBox="1"/>
              <p:nvPr/>
            </p:nvSpPr>
            <p:spPr>
              <a:xfrm rot="18900000">
                <a:off x="1165188" y="1079818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</a:t>
                </a:r>
                <a:endParaRPr lang="en-GB" sz="20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 rot="18900000">
                <a:off x="910609" y="1066060"/>
                <a:ext cx="59503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00" b="1" dirty="0" smtClean="0">
                    <a:solidFill>
                      <a:schemeClr val="bg1"/>
                    </a:solidFill>
                  </a:rPr>
                  <a:t>Littorio</a:t>
                </a:r>
                <a:endParaRPr lang="en-GB" sz="1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 rot="5400000">
              <a:off x="-55960" y="4397355"/>
              <a:ext cx="595035" cy="413868"/>
              <a:chOff x="910610" y="1066060"/>
              <a:chExt cx="595035" cy="413868"/>
            </a:xfrm>
          </p:grpSpPr>
          <p:sp>
            <p:nvSpPr>
              <p:cNvPr id="105" name="TextBox 104"/>
              <p:cNvSpPr txBox="1"/>
              <p:nvPr/>
            </p:nvSpPr>
            <p:spPr>
              <a:xfrm rot="18900000">
                <a:off x="1165189" y="1079818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endPara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 rot="18900000">
                <a:off x="910610" y="1066060"/>
                <a:ext cx="59503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00" b="1" dirty="0" smtClean="0">
                    <a:solidFill>
                      <a:schemeClr val="bg1"/>
                    </a:solidFill>
                  </a:rPr>
                  <a:t>Littorio</a:t>
                </a:r>
                <a:endParaRPr lang="en-GB" sz="10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81" name="Rectangle 80"/>
          <p:cNvSpPr/>
          <p:nvPr/>
        </p:nvSpPr>
        <p:spPr>
          <a:xfrm>
            <a:off x="1494794" y="4878495"/>
            <a:ext cx="1800000" cy="144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/>
          <p:cNvSpPr/>
          <p:nvPr/>
        </p:nvSpPr>
        <p:spPr>
          <a:xfrm>
            <a:off x="5671259" y="4869320"/>
            <a:ext cx="1800000" cy="144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6" name="Group 125"/>
          <p:cNvGrpSpPr/>
          <p:nvPr/>
        </p:nvGrpSpPr>
        <p:grpSpPr>
          <a:xfrm rot="2748948">
            <a:off x="3832010" y="5301379"/>
            <a:ext cx="1306542" cy="1314748"/>
            <a:chOff x="34624" y="3587057"/>
            <a:chExt cx="1306542" cy="1314748"/>
          </a:xfrm>
        </p:grpSpPr>
        <p:sp>
          <p:nvSpPr>
            <p:cNvPr id="127" name="Rounded Rectangle 126"/>
            <p:cNvSpPr/>
            <p:nvPr/>
          </p:nvSpPr>
          <p:spPr>
            <a:xfrm rot="16200000">
              <a:off x="52588" y="3605663"/>
              <a:ext cx="1260000" cy="1260000"/>
            </a:xfrm>
            <a:prstGeom prst="roundRect">
              <a:avLst>
                <a:gd name="adj" fmla="val 21816"/>
              </a:avLst>
            </a:prstGeom>
            <a:blipFill>
              <a:blip r:embed="rId2" cstate="print"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8" name="Straight Connector 127"/>
            <p:cNvCxnSpPr>
              <a:stCxn id="127" idx="0"/>
              <a:endCxn id="127" idx="3"/>
            </p:cNvCxnSpPr>
            <p:nvPr/>
          </p:nvCxnSpPr>
          <p:spPr>
            <a:xfrm flipV="1">
              <a:off x="52588" y="3605663"/>
              <a:ext cx="630000" cy="63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>
              <a:stCxn id="127" idx="0"/>
              <a:endCxn id="127" idx="3"/>
            </p:cNvCxnSpPr>
            <p:nvPr/>
          </p:nvCxnSpPr>
          <p:spPr>
            <a:xfrm flipV="1">
              <a:off x="52588" y="3605663"/>
              <a:ext cx="630000" cy="63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>
              <a:stCxn id="127" idx="0"/>
              <a:endCxn id="127" idx="3"/>
            </p:cNvCxnSpPr>
            <p:nvPr/>
          </p:nvCxnSpPr>
          <p:spPr>
            <a:xfrm flipV="1">
              <a:off x="52588" y="3605663"/>
              <a:ext cx="630000" cy="630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>
              <a:stCxn id="127" idx="0"/>
              <a:endCxn id="127" idx="3"/>
            </p:cNvCxnSpPr>
            <p:nvPr/>
          </p:nvCxnSpPr>
          <p:spPr>
            <a:xfrm flipV="1">
              <a:off x="52588" y="3605663"/>
              <a:ext cx="630000" cy="63000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>
              <a:stCxn id="127" idx="0"/>
              <a:endCxn id="127" idx="1"/>
            </p:cNvCxnSpPr>
            <p:nvPr/>
          </p:nvCxnSpPr>
          <p:spPr>
            <a:xfrm>
              <a:off x="52588" y="4235663"/>
              <a:ext cx="630000" cy="63000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>
              <a:stCxn id="127" idx="1"/>
              <a:endCxn id="127" idx="2"/>
            </p:cNvCxnSpPr>
            <p:nvPr/>
          </p:nvCxnSpPr>
          <p:spPr>
            <a:xfrm flipV="1">
              <a:off x="682588" y="4235663"/>
              <a:ext cx="630000" cy="63000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>
              <a:stCxn id="127" idx="3"/>
              <a:endCxn id="127" idx="2"/>
            </p:cNvCxnSpPr>
            <p:nvPr/>
          </p:nvCxnSpPr>
          <p:spPr>
            <a:xfrm>
              <a:off x="682588" y="3605663"/>
              <a:ext cx="630000" cy="63000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134"/>
            <p:cNvSpPr txBox="1"/>
            <p:nvPr/>
          </p:nvSpPr>
          <p:spPr>
            <a:xfrm rot="18900000">
              <a:off x="993736" y="4488456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36" name="TextBox 135"/>
            <p:cNvSpPr txBox="1"/>
            <p:nvPr/>
          </p:nvSpPr>
          <p:spPr>
            <a:xfrm rot="18900000">
              <a:off x="739157" y="4474698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137" name="Group 100"/>
            <p:cNvGrpSpPr/>
            <p:nvPr/>
          </p:nvGrpSpPr>
          <p:grpSpPr>
            <a:xfrm rot="16200000">
              <a:off x="836714" y="3677641"/>
              <a:ext cx="595035" cy="413868"/>
              <a:chOff x="910609" y="1066060"/>
              <a:chExt cx="595035" cy="413868"/>
            </a:xfrm>
          </p:grpSpPr>
          <p:sp>
            <p:nvSpPr>
              <p:cNvPr id="141" name="TextBox 140"/>
              <p:cNvSpPr txBox="1"/>
              <p:nvPr/>
            </p:nvSpPr>
            <p:spPr>
              <a:xfrm rot="18900000">
                <a:off x="1165188" y="1079818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</a:t>
                </a:r>
                <a:endParaRPr lang="en-GB" sz="20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 rot="18900000">
                <a:off x="910609" y="1066060"/>
                <a:ext cx="59503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00" b="1" dirty="0" smtClean="0">
                    <a:solidFill>
                      <a:schemeClr val="bg1"/>
                    </a:solidFill>
                  </a:rPr>
                  <a:t>Littorio</a:t>
                </a:r>
                <a:endParaRPr lang="en-GB" sz="1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38" name="Group 103"/>
            <p:cNvGrpSpPr/>
            <p:nvPr/>
          </p:nvGrpSpPr>
          <p:grpSpPr>
            <a:xfrm rot="5400000">
              <a:off x="-55960" y="4397354"/>
              <a:ext cx="595035" cy="413868"/>
              <a:chOff x="910609" y="1066060"/>
              <a:chExt cx="595035" cy="413868"/>
            </a:xfrm>
          </p:grpSpPr>
          <p:sp>
            <p:nvSpPr>
              <p:cNvPr id="139" name="TextBox 138"/>
              <p:cNvSpPr txBox="1"/>
              <p:nvPr/>
            </p:nvSpPr>
            <p:spPr>
              <a:xfrm rot="18900000">
                <a:off x="1165189" y="1079818"/>
                <a:ext cx="31451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</a:t>
                </a:r>
                <a:endPara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 rot="18900000">
                <a:off x="910609" y="1066060"/>
                <a:ext cx="595035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000" b="1" dirty="0" smtClean="0">
                    <a:solidFill>
                      <a:schemeClr val="bg1"/>
                    </a:solidFill>
                  </a:rPr>
                  <a:t>Littorio</a:t>
                </a:r>
                <a:endParaRPr lang="en-GB" sz="10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43" name="Rectangle 142"/>
          <p:cNvSpPr/>
          <p:nvPr/>
        </p:nvSpPr>
        <p:spPr>
          <a:xfrm>
            <a:off x="3583027" y="4878495"/>
            <a:ext cx="1800000" cy="144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9" name="Rectangle 178"/>
          <p:cNvSpPr/>
          <p:nvPr/>
        </p:nvSpPr>
        <p:spPr>
          <a:xfrm>
            <a:off x="4652323" y="116792"/>
            <a:ext cx="1800000" cy="14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Oval 182"/>
          <p:cNvSpPr/>
          <p:nvPr/>
        </p:nvSpPr>
        <p:spPr>
          <a:xfrm>
            <a:off x="4993313" y="1143954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Oval 183"/>
          <p:cNvSpPr/>
          <p:nvPr/>
        </p:nvSpPr>
        <p:spPr>
          <a:xfrm>
            <a:off x="6060113" y="1153479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Oval 184"/>
          <p:cNvSpPr/>
          <p:nvPr/>
        </p:nvSpPr>
        <p:spPr>
          <a:xfrm>
            <a:off x="5506894" y="764872"/>
            <a:ext cx="72000" cy="72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TextBox 185"/>
          <p:cNvSpPr txBox="1"/>
          <p:nvPr/>
        </p:nvSpPr>
        <p:spPr>
          <a:xfrm>
            <a:off x="6721305" y="458679"/>
            <a:ext cx="1990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Drill 2mm holes for magnets </a:t>
            </a:r>
          </a:p>
          <a:p>
            <a:r>
              <a:rPr lang="en-GB" sz="1200" dirty="0" smtClean="0"/>
              <a:t> (40 by 30mm base).</a:t>
            </a:r>
            <a:endParaRPr lang="en-GB" sz="1200" dirty="0"/>
          </a:p>
        </p:txBody>
      </p:sp>
      <p:cxnSp>
        <p:nvCxnSpPr>
          <p:cNvPr id="188" name="Straight Arrow Connector 187"/>
          <p:cNvCxnSpPr/>
          <p:nvPr/>
        </p:nvCxnSpPr>
        <p:spPr>
          <a:xfrm flipH="1">
            <a:off x="5713193" y="602855"/>
            <a:ext cx="93610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89"/>
          <p:cNvSpPr txBox="1"/>
          <p:nvPr/>
        </p:nvSpPr>
        <p:spPr>
          <a:xfrm>
            <a:off x="2987824" y="476672"/>
            <a:ext cx="1300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Print out label on </a:t>
            </a:r>
          </a:p>
          <a:p>
            <a:r>
              <a:rPr lang="en-GB" sz="1200" dirty="0" smtClean="0"/>
              <a:t>magnetic paper</a:t>
            </a:r>
          </a:p>
          <a:p>
            <a:r>
              <a:rPr lang="en-GB" sz="1200" dirty="0" smtClean="0"/>
              <a:t>and cut it out.</a:t>
            </a:r>
            <a:endParaRPr lang="en-GB" sz="1200" dirty="0"/>
          </a:p>
        </p:txBody>
      </p:sp>
      <p:cxnSp>
        <p:nvCxnSpPr>
          <p:cNvPr id="192" name="Straight Arrow Connector 191"/>
          <p:cNvCxnSpPr>
            <a:stCxn id="190" idx="1"/>
          </p:cNvCxnSpPr>
          <p:nvPr/>
        </p:nvCxnSpPr>
        <p:spPr>
          <a:xfrm flipH="1">
            <a:off x="2051720" y="799838"/>
            <a:ext cx="936104" cy="1808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/>
          <p:nvPr/>
        </p:nvCxnSpPr>
        <p:spPr>
          <a:xfrm>
            <a:off x="1259632" y="1844824"/>
            <a:ext cx="1224136" cy="2664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Rectangle 194"/>
          <p:cNvSpPr/>
          <p:nvPr/>
        </p:nvSpPr>
        <p:spPr>
          <a:xfrm>
            <a:off x="4644008" y="1601632"/>
            <a:ext cx="1800000" cy="14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6" name="Oval 195"/>
          <p:cNvSpPr/>
          <p:nvPr/>
        </p:nvSpPr>
        <p:spPr>
          <a:xfrm>
            <a:off x="4984998" y="2628794"/>
            <a:ext cx="72000" cy="72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7" name="Oval 196"/>
          <p:cNvSpPr/>
          <p:nvPr/>
        </p:nvSpPr>
        <p:spPr>
          <a:xfrm>
            <a:off x="6051798" y="2638319"/>
            <a:ext cx="72000" cy="72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8" name="Oval 197"/>
          <p:cNvSpPr/>
          <p:nvPr/>
        </p:nvSpPr>
        <p:spPr>
          <a:xfrm>
            <a:off x="5498579" y="2249712"/>
            <a:ext cx="72000" cy="7200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TextBox 198"/>
          <p:cNvSpPr txBox="1"/>
          <p:nvPr/>
        </p:nvSpPr>
        <p:spPr>
          <a:xfrm>
            <a:off x="6712990" y="1916832"/>
            <a:ext cx="24388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Put in magnets and cover </a:t>
            </a:r>
          </a:p>
          <a:p>
            <a:r>
              <a:rPr lang="en-GB" sz="1200" dirty="0" smtClean="0"/>
              <a:t>with stickers on both sides. </a:t>
            </a:r>
            <a:r>
              <a:rPr lang="en-GB" sz="1200" dirty="0" smtClean="0"/>
              <a:t>). I used </a:t>
            </a:r>
          </a:p>
          <a:p>
            <a:r>
              <a:rPr lang="en-GB" sz="1200" dirty="0" smtClean="0"/>
              <a:t>2X2mm round magnets for this</a:t>
            </a:r>
          </a:p>
          <a:p>
            <a:r>
              <a:rPr lang="en-GB" sz="1200" dirty="0" smtClean="0"/>
              <a:t>(I bought </a:t>
            </a:r>
            <a:r>
              <a:rPr lang="en-GB" sz="1200" smtClean="0"/>
              <a:t>1000 for </a:t>
            </a:r>
            <a:r>
              <a:rPr lang="en-GB" sz="1200" dirty="0" smtClean="0"/>
              <a:t>£10).</a:t>
            </a:r>
          </a:p>
          <a:p>
            <a:endParaRPr lang="en-GB" sz="1200" dirty="0"/>
          </a:p>
        </p:txBody>
      </p:sp>
      <p:cxnSp>
        <p:nvCxnSpPr>
          <p:cNvPr id="200" name="Straight Arrow Connector 199"/>
          <p:cNvCxnSpPr/>
          <p:nvPr/>
        </p:nvCxnSpPr>
        <p:spPr>
          <a:xfrm flipH="1">
            <a:off x="5704878" y="2087695"/>
            <a:ext cx="93610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Rectangle 200"/>
          <p:cNvSpPr/>
          <p:nvPr/>
        </p:nvSpPr>
        <p:spPr>
          <a:xfrm>
            <a:off x="4788024" y="2033680"/>
            <a:ext cx="1512168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2" name="Rectangle 201"/>
          <p:cNvSpPr/>
          <p:nvPr/>
        </p:nvSpPr>
        <p:spPr>
          <a:xfrm>
            <a:off x="4644008" y="3088010"/>
            <a:ext cx="1800000" cy="144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4" name="Straight Arrow Connector 203"/>
          <p:cNvCxnSpPr/>
          <p:nvPr/>
        </p:nvCxnSpPr>
        <p:spPr>
          <a:xfrm flipH="1">
            <a:off x="4139952" y="3789040"/>
            <a:ext cx="36004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6876256" y="335699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Finish base</a:t>
            </a:r>
            <a:endParaRPr lang="en-GB" sz="1200" dirty="0"/>
          </a:p>
        </p:txBody>
      </p:sp>
      <p:cxnSp>
        <p:nvCxnSpPr>
          <p:cNvPr id="207" name="Straight Arrow Connector 206"/>
          <p:cNvCxnSpPr/>
          <p:nvPr/>
        </p:nvCxnSpPr>
        <p:spPr>
          <a:xfrm flipH="1">
            <a:off x="5940152" y="3501008"/>
            <a:ext cx="93610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extBox 208"/>
          <p:cNvSpPr txBox="1"/>
          <p:nvPr/>
        </p:nvSpPr>
        <p:spPr>
          <a:xfrm>
            <a:off x="2771800" y="3284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210" name="TextBox 209"/>
          <p:cNvSpPr txBox="1"/>
          <p:nvPr/>
        </p:nvSpPr>
        <p:spPr>
          <a:xfrm>
            <a:off x="2267744" y="2996952"/>
            <a:ext cx="2304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As Doctor Who would say make sure you “reverse the polarity of the neutron flow”, joke aside make sure the magnets work together.</a:t>
            </a:r>
            <a:endParaRPr lang="en-GB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523" y="1191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 rot="16200000">
            <a:off x="81163" y="45816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>
            <a:stCxn id="5" idx="0"/>
            <a:endCxn id="5" idx="3"/>
          </p:cNvCxnSpPr>
          <p:nvPr/>
        </p:nvCxnSpPr>
        <p:spPr>
          <a:xfrm flipV="1">
            <a:off x="81163" y="4581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5" idx="0"/>
            <a:endCxn id="5" idx="3"/>
          </p:cNvCxnSpPr>
          <p:nvPr/>
        </p:nvCxnSpPr>
        <p:spPr>
          <a:xfrm flipV="1">
            <a:off x="81163" y="4581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5" idx="0"/>
            <a:endCxn id="5" idx="3"/>
          </p:cNvCxnSpPr>
          <p:nvPr/>
        </p:nvCxnSpPr>
        <p:spPr>
          <a:xfrm flipV="1">
            <a:off x="81163" y="4581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5" idx="0"/>
            <a:endCxn id="5" idx="3"/>
          </p:cNvCxnSpPr>
          <p:nvPr/>
        </p:nvCxnSpPr>
        <p:spPr>
          <a:xfrm flipV="1">
            <a:off x="81163" y="4581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0"/>
            <a:endCxn id="5" idx="1"/>
          </p:cNvCxnSpPr>
          <p:nvPr/>
        </p:nvCxnSpPr>
        <p:spPr>
          <a:xfrm>
            <a:off x="81163" y="67581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1"/>
            <a:endCxn id="5" idx="2"/>
          </p:cNvCxnSpPr>
          <p:nvPr/>
        </p:nvCxnSpPr>
        <p:spPr>
          <a:xfrm flipV="1">
            <a:off x="711163" y="67581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5" idx="3"/>
            <a:endCxn id="5" idx="2"/>
          </p:cNvCxnSpPr>
          <p:nvPr/>
        </p:nvCxnSpPr>
        <p:spPr>
          <a:xfrm>
            <a:off x="711163" y="4581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8900000">
            <a:off x="1022311" y="92860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 rot="18900000">
            <a:off x="767732" y="914851"/>
            <a:ext cx="5950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Littorio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 rot="16200000">
            <a:off x="865290" y="117794"/>
            <a:ext cx="595035" cy="413868"/>
            <a:chOff x="910610" y="1066060"/>
            <a:chExt cx="595035" cy="413868"/>
          </a:xfrm>
        </p:grpSpPr>
        <p:sp>
          <p:nvSpPr>
            <p:cNvPr id="16" name="TextBox 15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8900000">
              <a:off x="910610" y="1066060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 rot="5400000">
            <a:off x="-8335" y="818457"/>
            <a:ext cx="595035" cy="413868"/>
            <a:chOff x="910609" y="1066060"/>
            <a:chExt cx="595035" cy="413868"/>
          </a:xfrm>
        </p:grpSpPr>
        <p:sp>
          <p:nvSpPr>
            <p:cNvPr id="19" name="TextBox 18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8900000">
              <a:off x="910609" y="1066060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5331" y="1372223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/>
        </p:nvSpPr>
        <p:spPr>
          <a:xfrm rot="16200000">
            <a:off x="76971" y="1416848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>
            <a:stCxn id="22" idx="0"/>
            <a:endCxn id="22" idx="3"/>
          </p:cNvCxnSpPr>
          <p:nvPr/>
        </p:nvCxnSpPr>
        <p:spPr>
          <a:xfrm flipV="1">
            <a:off x="76971" y="141684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2" idx="0"/>
            <a:endCxn id="22" idx="3"/>
          </p:cNvCxnSpPr>
          <p:nvPr/>
        </p:nvCxnSpPr>
        <p:spPr>
          <a:xfrm flipV="1">
            <a:off x="76971" y="141684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2" idx="0"/>
            <a:endCxn id="22" idx="3"/>
          </p:cNvCxnSpPr>
          <p:nvPr/>
        </p:nvCxnSpPr>
        <p:spPr>
          <a:xfrm flipV="1">
            <a:off x="76971" y="141684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2" idx="0"/>
            <a:endCxn id="22" idx="3"/>
          </p:cNvCxnSpPr>
          <p:nvPr/>
        </p:nvCxnSpPr>
        <p:spPr>
          <a:xfrm flipV="1">
            <a:off x="76971" y="141684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2" idx="0"/>
            <a:endCxn id="22" idx="1"/>
          </p:cNvCxnSpPr>
          <p:nvPr/>
        </p:nvCxnSpPr>
        <p:spPr>
          <a:xfrm>
            <a:off x="76971" y="204684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22" idx="1"/>
            <a:endCxn id="22" idx="2"/>
          </p:cNvCxnSpPr>
          <p:nvPr/>
        </p:nvCxnSpPr>
        <p:spPr>
          <a:xfrm flipV="1">
            <a:off x="706971" y="204684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22" idx="3"/>
            <a:endCxn id="22" idx="2"/>
          </p:cNvCxnSpPr>
          <p:nvPr/>
        </p:nvCxnSpPr>
        <p:spPr>
          <a:xfrm>
            <a:off x="706971" y="141684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18900000">
            <a:off x="1018119" y="2299641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 rot="18900000">
            <a:off x="763540" y="2285883"/>
            <a:ext cx="5950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Littorio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 rot="16200000">
            <a:off x="861098" y="1488827"/>
            <a:ext cx="595035" cy="413868"/>
            <a:chOff x="910609" y="1066060"/>
            <a:chExt cx="595035" cy="413868"/>
          </a:xfrm>
        </p:grpSpPr>
        <p:sp>
          <p:nvSpPr>
            <p:cNvPr id="33" name="TextBox 32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18900000">
              <a:off x="910609" y="1066060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rot="5400000">
            <a:off x="-12527" y="2189489"/>
            <a:ext cx="595035" cy="413868"/>
            <a:chOff x="910609" y="1066060"/>
            <a:chExt cx="595035" cy="413868"/>
          </a:xfrm>
        </p:grpSpPr>
        <p:sp>
          <p:nvSpPr>
            <p:cNvPr id="36" name="TextBox 35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 rot="18900000">
              <a:off x="910609" y="1066060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11113" y="2742828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ounded Rectangle 38"/>
          <p:cNvSpPr/>
          <p:nvPr/>
        </p:nvSpPr>
        <p:spPr>
          <a:xfrm rot="16200000">
            <a:off x="82753" y="2787453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Connector 39"/>
          <p:cNvCxnSpPr>
            <a:stCxn id="39" idx="0"/>
            <a:endCxn id="39" idx="3"/>
          </p:cNvCxnSpPr>
          <p:nvPr/>
        </p:nvCxnSpPr>
        <p:spPr>
          <a:xfrm flipV="1">
            <a:off x="82753" y="2787453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9" idx="0"/>
            <a:endCxn id="39" idx="3"/>
          </p:cNvCxnSpPr>
          <p:nvPr/>
        </p:nvCxnSpPr>
        <p:spPr>
          <a:xfrm flipV="1">
            <a:off x="82753" y="2787453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9" idx="0"/>
            <a:endCxn id="39" idx="3"/>
          </p:cNvCxnSpPr>
          <p:nvPr/>
        </p:nvCxnSpPr>
        <p:spPr>
          <a:xfrm flipV="1">
            <a:off x="82753" y="2787453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9" idx="0"/>
            <a:endCxn id="39" idx="3"/>
          </p:cNvCxnSpPr>
          <p:nvPr/>
        </p:nvCxnSpPr>
        <p:spPr>
          <a:xfrm flipV="1">
            <a:off x="82753" y="278745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9" idx="0"/>
            <a:endCxn id="39" idx="1"/>
          </p:cNvCxnSpPr>
          <p:nvPr/>
        </p:nvCxnSpPr>
        <p:spPr>
          <a:xfrm>
            <a:off x="82753" y="341745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9" idx="1"/>
            <a:endCxn id="39" idx="2"/>
          </p:cNvCxnSpPr>
          <p:nvPr/>
        </p:nvCxnSpPr>
        <p:spPr>
          <a:xfrm flipV="1">
            <a:off x="712753" y="341745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39" idx="3"/>
            <a:endCxn id="39" idx="2"/>
          </p:cNvCxnSpPr>
          <p:nvPr/>
        </p:nvCxnSpPr>
        <p:spPr>
          <a:xfrm>
            <a:off x="712753" y="278745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 rot="18900000">
            <a:off x="1023901" y="367024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TextBox 47"/>
          <p:cNvSpPr txBox="1"/>
          <p:nvPr/>
        </p:nvSpPr>
        <p:spPr>
          <a:xfrm rot="18900000">
            <a:off x="769322" y="3656488"/>
            <a:ext cx="5950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Littorio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 rot="16200000">
            <a:off x="866880" y="2859431"/>
            <a:ext cx="595035" cy="413868"/>
            <a:chOff x="910610" y="1066060"/>
            <a:chExt cx="595035" cy="413868"/>
          </a:xfrm>
        </p:grpSpPr>
        <p:sp>
          <p:nvSpPr>
            <p:cNvPr id="50" name="TextBox 49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rot="18900000">
              <a:off x="910610" y="1066060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 rot="5400000">
            <a:off x="-6745" y="3560094"/>
            <a:ext cx="595035" cy="413868"/>
            <a:chOff x="910609" y="1066060"/>
            <a:chExt cx="595035" cy="413868"/>
          </a:xfrm>
        </p:grpSpPr>
        <p:sp>
          <p:nvSpPr>
            <p:cNvPr id="53" name="TextBox 52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 rot="18900000">
              <a:off x="910609" y="1066060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5" name="Rectangle 54"/>
          <p:cNvSpPr/>
          <p:nvPr/>
        </p:nvSpPr>
        <p:spPr>
          <a:xfrm>
            <a:off x="6921" y="4113860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ounded Rectangle 55"/>
          <p:cNvSpPr/>
          <p:nvPr/>
        </p:nvSpPr>
        <p:spPr>
          <a:xfrm rot="16200000">
            <a:off x="78561" y="4158485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/>
          <p:cNvCxnSpPr>
            <a:stCxn id="56" idx="0"/>
            <a:endCxn id="56" idx="3"/>
          </p:cNvCxnSpPr>
          <p:nvPr/>
        </p:nvCxnSpPr>
        <p:spPr>
          <a:xfrm flipV="1">
            <a:off x="78561" y="4158485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56" idx="0"/>
            <a:endCxn id="56" idx="3"/>
          </p:cNvCxnSpPr>
          <p:nvPr/>
        </p:nvCxnSpPr>
        <p:spPr>
          <a:xfrm flipV="1">
            <a:off x="78561" y="4158485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56" idx="0"/>
            <a:endCxn id="56" idx="3"/>
          </p:cNvCxnSpPr>
          <p:nvPr/>
        </p:nvCxnSpPr>
        <p:spPr>
          <a:xfrm flipV="1">
            <a:off x="78561" y="4158485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56" idx="0"/>
            <a:endCxn id="56" idx="3"/>
          </p:cNvCxnSpPr>
          <p:nvPr/>
        </p:nvCxnSpPr>
        <p:spPr>
          <a:xfrm flipV="1">
            <a:off x="78561" y="4158485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56" idx="0"/>
            <a:endCxn id="56" idx="1"/>
          </p:cNvCxnSpPr>
          <p:nvPr/>
        </p:nvCxnSpPr>
        <p:spPr>
          <a:xfrm>
            <a:off x="78561" y="4788485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56" idx="1"/>
            <a:endCxn id="56" idx="2"/>
          </p:cNvCxnSpPr>
          <p:nvPr/>
        </p:nvCxnSpPr>
        <p:spPr>
          <a:xfrm flipV="1">
            <a:off x="708561" y="4788485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56" idx="3"/>
            <a:endCxn id="56" idx="2"/>
          </p:cNvCxnSpPr>
          <p:nvPr/>
        </p:nvCxnSpPr>
        <p:spPr>
          <a:xfrm>
            <a:off x="708561" y="4158485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 rot="18900000">
            <a:off x="1019709" y="504127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" name="TextBox 64"/>
          <p:cNvSpPr txBox="1"/>
          <p:nvPr/>
        </p:nvSpPr>
        <p:spPr>
          <a:xfrm rot="18900000">
            <a:off x="765130" y="5027520"/>
            <a:ext cx="5950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Littorio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66" name="Group 65"/>
          <p:cNvGrpSpPr/>
          <p:nvPr/>
        </p:nvGrpSpPr>
        <p:grpSpPr>
          <a:xfrm rot="16200000">
            <a:off x="862687" y="4230462"/>
            <a:ext cx="595035" cy="413869"/>
            <a:chOff x="910610" y="1066059"/>
            <a:chExt cx="595035" cy="413869"/>
          </a:xfrm>
        </p:grpSpPr>
        <p:sp>
          <p:nvSpPr>
            <p:cNvPr id="67" name="TextBox 66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 rot="18900000">
              <a:off x="910610" y="1066059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 rot="5400000">
            <a:off x="-10937" y="4931126"/>
            <a:ext cx="595035" cy="413868"/>
            <a:chOff x="910609" y="1066060"/>
            <a:chExt cx="595035" cy="413868"/>
          </a:xfrm>
        </p:grpSpPr>
        <p:sp>
          <p:nvSpPr>
            <p:cNvPr id="70" name="TextBox 69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 rot="18900000">
              <a:off x="910609" y="1066060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2" name="Rectangle 71"/>
          <p:cNvSpPr/>
          <p:nvPr/>
        </p:nvSpPr>
        <p:spPr>
          <a:xfrm>
            <a:off x="6921" y="5486204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ounded Rectangle 72"/>
          <p:cNvSpPr/>
          <p:nvPr/>
        </p:nvSpPr>
        <p:spPr>
          <a:xfrm rot="16200000">
            <a:off x="78561" y="5530829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4" name="Straight Connector 73"/>
          <p:cNvCxnSpPr>
            <a:stCxn id="73" idx="0"/>
            <a:endCxn id="73" idx="3"/>
          </p:cNvCxnSpPr>
          <p:nvPr/>
        </p:nvCxnSpPr>
        <p:spPr>
          <a:xfrm flipV="1">
            <a:off x="78561" y="5530829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73" idx="0"/>
            <a:endCxn id="73" idx="3"/>
          </p:cNvCxnSpPr>
          <p:nvPr/>
        </p:nvCxnSpPr>
        <p:spPr>
          <a:xfrm flipV="1">
            <a:off x="78561" y="5530829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stCxn id="73" idx="0"/>
            <a:endCxn id="73" idx="3"/>
          </p:cNvCxnSpPr>
          <p:nvPr/>
        </p:nvCxnSpPr>
        <p:spPr>
          <a:xfrm flipV="1">
            <a:off x="78561" y="5530829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73" idx="0"/>
            <a:endCxn id="73" idx="3"/>
          </p:cNvCxnSpPr>
          <p:nvPr/>
        </p:nvCxnSpPr>
        <p:spPr>
          <a:xfrm flipV="1">
            <a:off x="78561" y="5530829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73" idx="0"/>
            <a:endCxn id="73" idx="1"/>
          </p:cNvCxnSpPr>
          <p:nvPr/>
        </p:nvCxnSpPr>
        <p:spPr>
          <a:xfrm>
            <a:off x="78561" y="6160829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73" idx="1"/>
            <a:endCxn id="73" idx="2"/>
          </p:cNvCxnSpPr>
          <p:nvPr/>
        </p:nvCxnSpPr>
        <p:spPr>
          <a:xfrm flipV="1">
            <a:off x="708561" y="6160829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73" idx="3"/>
            <a:endCxn id="73" idx="2"/>
          </p:cNvCxnSpPr>
          <p:nvPr/>
        </p:nvCxnSpPr>
        <p:spPr>
          <a:xfrm>
            <a:off x="708561" y="5530829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 rot="18900000">
            <a:off x="1019709" y="641362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" name="TextBox 81"/>
          <p:cNvSpPr txBox="1"/>
          <p:nvPr/>
        </p:nvSpPr>
        <p:spPr>
          <a:xfrm rot="18900000">
            <a:off x="765130" y="6399864"/>
            <a:ext cx="5950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Littorio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83" name="Group 82"/>
          <p:cNvGrpSpPr/>
          <p:nvPr/>
        </p:nvGrpSpPr>
        <p:grpSpPr>
          <a:xfrm rot="16200000">
            <a:off x="862688" y="5602807"/>
            <a:ext cx="595035" cy="413868"/>
            <a:chOff x="910610" y="1066060"/>
            <a:chExt cx="595035" cy="413868"/>
          </a:xfrm>
        </p:grpSpPr>
        <p:sp>
          <p:nvSpPr>
            <p:cNvPr id="84" name="TextBox 83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 rot="18900000">
              <a:off x="910610" y="1066060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 rot="5400000">
            <a:off x="-10937" y="6303470"/>
            <a:ext cx="595035" cy="413868"/>
            <a:chOff x="910609" y="1066060"/>
            <a:chExt cx="595035" cy="413868"/>
          </a:xfrm>
        </p:grpSpPr>
        <p:sp>
          <p:nvSpPr>
            <p:cNvPr id="87" name="TextBox 86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rot="18900000">
              <a:off x="910609" y="1066060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4" name="Rectangle 173"/>
          <p:cNvSpPr/>
          <p:nvPr/>
        </p:nvSpPr>
        <p:spPr>
          <a:xfrm>
            <a:off x="1407840" y="1191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Rounded Rectangle 174"/>
          <p:cNvSpPr/>
          <p:nvPr/>
        </p:nvSpPr>
        <p:spPr>
          <a:xfrm rot="16200000">
            <a:off x="1479480" y="45816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6" name="Straight Connector 175"/>
          <p:cNvCxnSpPr>
            <a:stCxn id="175" idx="0"/>
            <a:endCxn id="175" idx="3"/>
          </p:cNvCxnSpPr>
          <p:nvPr/>
        </p:nvCxnSpPr>
        <p:spPr>
          <a:xfrm flipV="1">
            <a:off x="1479480" y="4581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>
            <a:stCxn id="175" idx="0"/>
            <a:endCxn id="175" idx="3"/>
          </p:cNvCxnSpPr>
          <p:nvPr/>
        </p:nvCxnSpPr>
        <p:spPr>
          <a:xfrm flipV="1">
            <a:off x="1479480" y="4581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>
            <a:stCxn id="175" idx="0"/>
            <a:endCxn id="175" idx="3"/>
          </p:cNvCxnSpPr>
          <p:nvPr/>
        </p:nvCxnSpPr>
        <p:spPr>
          <a:xfrm flipV="1">
            <a:off x="1479480" y="4581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>
            <a:stCxn id="175" idx="0"/>
            <a:endCxn id="175" idx="3"/>
          </p:cNvCxnSpPr>
          <p:nvPr/>
        </p:nvCxnSpPr>
        <p:spPr>
          <a:xfrm flipV="1">
            <a:off x="1479480" y="4581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>
            <a:stCxn id="175" idx="0"/>
            <a:endCxn id="175" idx="1"/>
          </p:cNvCxnSpPr>
          <p:nvPr/>
        </p:nvCxnSpPr>
        <p:spPr>
          <a:xfrm>
            <a:off x="1479480" y="67581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>
            <a:stCxn id="175" idx="1"/>
            <a:endCxn id="175" idx="2"/>
          </p:cNvCxnSpPr>
          <p:nvPr/>
        </p:nvCxnSpPr>
        <p:spPr>
          <a:xfrm flipV="1">
            <a:off x="2109480" y="67581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>
            <a:stCxn id="175" idx="3"/>
            <a:endCxn id="175" idx="2"/>
          </p:cNvCxnSpPr>
          <p:nvPr/>
        </p:nvCxnSpPr>
        <p:spPr>
          <a:xfrm>
            <a:off x="2109480" y="4581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 rot="18900000">
            <a:off x="2420628" y="92860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" name="TextBox 183"/>
          <p:cNvSpPr txBox="1"/>
          <p:nvPr/>
        </p:nvSpPr>
        <p:spPr>
          <a:xfrm rot="18900000">
            <a:off x="2166049" y="914851"/>
            <a:ext cx="5950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Littorio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185" name="Group 184"/>
          <p:cNvGrpSpPr/>
          <p:nvPr/>
        </p:nvGrpSpPr>
        <p:grpSpPr>
          <a:xfrm rot="16200000">
            <a:off x="2263607" y="117794"/>
            <a:ext cx="595035" cy="413868"/>
            <a:chOff x="910610" y="1066060"/>
            <a:chExt cx="595035" cy="413868"/>
          </a:xfrm>
        </p:grpSpPr>
        <p:sp>
          <p:nvSpPr>
            <p:cNvPr id="186" name="TextBox 185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 rot="18900000">
              <a:off x="910610" y="1066060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8" name="Group 187"/>
          <p:cNvGrpSpPr/>
          <p:nvPr/>
        </p:nvGrpSpPr>
        <p:grpSpPr>
          <a:xfrm rot="5400000">
            <a:off x="1389982" y="818457"/>
            <a:ext cx="595035" cy="413868"/>
            <a:chOff x="910609" y="1066060"/>
            <a:chExt cx="595035" cy="413868"/>
          </a:xfrm>
        </p:grpSpPr>
        <p:sp>
          <p:nvSpPr>
            <p:cNvPr id="189" name="TextBox 188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0" name="TextBox 189"/>
            <p:cNvSpPr txBox="1"/>
            <p:nvPr/>
          </p:nvSpPr>
          <p:spPr>
            <a:xfrm rot="18900000">
              <a:off x="910609" y="1066060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1" name="Rectangle 190"/>
          <p:cNvSpPr/>
          <p:nvPr/>
        </p:nvSpPr>
        <p:spPr>
          <a:xfrm>
            <a:off x="1403648" y="1372223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2" name="Rounded Rectangle 191"/>
          <p:cNvSpPr/>
          <p:nvPr/>
        </p:nvSpPr>
        <p:spPr>
          <a:xfrm rot="16200000">
            <a:off x="1475288" y="1416848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3" name="Straight Connector 192"/>
          <p:cNvCxnSpPr>
            <a:stCxn id="192" idx="0"/>
            <a:endCxn id="192" idx="3"/>
          </p:cNvCxnSpPr>
          <p:nvPr/>
        </p:nvCxnSpPr>
        <p:spPr>
          <a:xfrm flipV="1">
            <a:off x="1475288" y="141684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>
            <a:stCxn id="192" idx="0"/>
            <a:endCxn id="192" idx="3"/>
          </p:cNvCxnSpPr>
          <p:nvPr/>
        </p:nvCxnSpPr>
        <p:spPr>
          <a:xfrm flipV="1">
            <a:off x="1475288" y="141684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>
            <a:stCxn id="192" idx="0"/>
            <a:endCxn id="192" idx="3"/>
          </p:cNvCxnSpPr>
          <p:nvPr/>
        </p:nvCxnSpPr>
        <p:spPr>
          <a:xfrm flipV="1">
            <a:off x="1475288" y="141684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>
            <a:stCxn id="192" idx="0"/>
            <a:endCxn id="192" idx="3"/>
          </p:cNvCxnSpPr>
          <p:nvPr/>
        </p:nvCxnSpPr>
        <p:spPr>
          <a:xfrm flipV="1">
            <a:off x="1475288" y="141684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>
            <a:stCxn id="192" idx="0"/>
            <a:endCxn id="192" idx="1"/>
          </p:cNvCxnSpPr>
          <p:nvPr/>
        </p:nvCxnSpPr>
        <p:spPr>
          <a:xfrm>
            <a:off x="1475288" y="204684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>
            <a:stCxn id="192" idx="1"/>
            <a:endCxn id="192" idx="2"/>
          </p:cNvCxnSpPr>
          <p:nvPr/>
        </p:nvCxnSpPr>
        <p:spPr>
          <a:xfrm flipV="1">
            <a:off x="2105288" y="204684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>
            <a:stCxn id="192" idx="3"/>
            <a:endCxn id="192" idx="2"/>
          </p:cNvCxnSpPr>
          <p:nvPr/>
        </p:nvCxnSpPr>
        <p:spPr>
          <a:xfrm>
            <a:off x="2105288" y="141684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/>
          <p:cNvSpPr txBox="1"/>
          <p:nvPr/>
        </p:nvSpPr>
        <p:spPr>
          <a:xfrm rot="18900000">
            <a:off x="2416436" y="2299641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1" name="TextBox 200"/>
          <p:cNvSpPr txBox="1"/>
          <p:nvPr/>
        </p:nvSpPr>
        <p:spPr>
          <a:xfrm rot="18900000">
            <a:off x="2161857" y="2285883"/>
            <a:ext cx="5950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Littorio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202" name="Group 201"/>
          <p:cNvGrpSpPr/>
          <p:nvPr/>
        </p:nvGrpSpPr>
        <p:grpSpPr>
          <a:xfrm rot="16200000">
            <a:off x="2259414" y="1488825"/>
            <a:ext cx="595035" cy="413869"/>
            <a:chOff x="910610" y="1066059"/>
            <a:chExt cx="595035" cy="413869"/>
          </a:xfrm>
        </p:grpSpPr>
        <p:sp>
          <p:nvSpPr>
            <p:cNvPr id="203" name="TextBox 202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4" name="TextBox 203"/>
            <p:cNvSpPr txBox="1"/>
            <p:nvPr/>
          </p:nvSpPr>
          <p:spPr>
            <a:xfrm rot="18900000">
              <a:off x="910610" y="1066059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5" name="Group 204"/>
          <p:cNvGrpSpPr/>
          <p:nvPr/>
        </p:nvGrpSpPr>
        <p:grpSpPr>
          <a:xfrm rot="5400000">
            <a:off x="1385790" y="2189489"/>
            <a:ext cx="595035" cy="413868"/>
            <a:chOff x="910609" y="1066060"/>
            <a:chExt cx="595035" cy="413868"/>
          </a:xfrm>
        </p:grpSpPr>
        <p:sp>
          <p:nvSpPr>
            <p:cNvPr id="206" name="TextBox 205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 rot="18900000">
              <a:off x="910609" y="1066060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08" name="Rectangle 207"/>
          <p:cNvSpPr/>
          <p:nvPr/>
        </p:nvSpPr>
        <p:spPr>
          <a:xfrm>
            <a:off x="1409430" y="2742828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9" name="Rounded Rectangle 208"/>
          <p:cNvSpPr/>
          <p:nvPr/>
        </p:nvSpPr>
        <p:spPr>
          <a:xfrm rot="16200000">
            <a:off x="1481070" y="2787453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0" name="Straight Connector 209"/>
          <p:cNvCxnSpPr>
            <a:stCxn id="209" idx="0"/>
            <a:endCxn id="209" idx="3"/>
          </p:cNvCxnSpPr>
          <p:nvPr/>
        </p:nvCxnSpPr>
        <p:spPr>
          <a:xfrm flipV="1">
            <a:off x="1481070" y="2787453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>
            <a:stCxn id="209" idx="0"/>
            <a:endCxn id="209" idx="3"/>
          </p:cNvCxnSpPr>
          <p:nvPr/>
        </p:nvCxnSpPr>
        <p:spPr>
          <a:xfrm flipV="1">
            <a:off x="1481070" y="2787453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>
            <a:stCxn id="209" idx="0"/>
            <a:endCxn id="209" idx="3"/>
          </p:cNvCxnSpPr>
          <p:nvPr/>
        </p:nvCxnSpPr>
        <p:spPr>
          <a:xfrm flipV="1">
            <a:off x="1481070" y="2787453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>
            <a:stCxn id="209" idx="0"/>
            <a:endCxn id="209" idx="3"/>
          </p:cNvCxnSpPr>
          <p:nvPr/>
        </p:nvCxnSpPr>
        <p:spPr>
          <a:xfrm flipV="1">
            <a:off x="1481070" y="278745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>
            <a:stCxn id="209" idx="0"/>
            <a:endCxn id="209" idx="1"/>
          </p:cNvCxnSpPr>
          <p:nvPr/>
        </p:nvCxnSpPr>
        <p:spPr>
          <a:xfrm>
            <a:off x="1481070" y="341745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>
            <a:stCxn id="209" idx="1"/>
            <a:endCxn id="209" idx="2"/>
          </p:cNvCxnSpPr>
          <p:nvPr/>
        </p:nvCxnSpPr>
        <p:spPr>
          <a:xfrm flipV="1">
            <a:off x="2111070" y="341745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>
            <a:stCxn id="209" idx="3"/>
            <a:endCxn id="209" idx="2"/>
          </p:cNvCxnSpPr>
          <p:nvPr/>
        </p:nvCxnSpPr>
        <p:spPr>
          <a:xfrm>
            <a:off x="2111070" y="278745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 rot="18900000">
            <a:off x="2422218" y="367024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8" name="TextBox 217"/>
          <p:cNvSpPr txBox="1"/>
          <p:nvPr/>
        </p:nvSpPr>
        <p:spPr>
          <a:xfrm rot="18900000">
            <a:off x="2167639" y="3656488"/>
            <a:ext cx="5950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Littorio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219" name="Group 218"/>
          <p:cNvGrpSpPr/>
          <p:nvPr/>
        </p:nvGrpSpPr>
        <p:grpSpPr>
          <a:xfrm rot="16200000">
            <a:off x="2265197" y="2859432"/>
            <a:ext cx="595035" cy="413868"/>
            <a:chOff x="910609" y="1066060"/>
            <a:chExt cx="595035" cy="413868"/>
          </a:xfrm>
        </p:grpSpPr>
        <p:sp>
          <p:nvSpPr>
            <p:cNvPr id="220" name="TextBox 219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 rot="18900000">
              <a:off x="910609" y="1066060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2" name="Group 221"/>
          <p:cNvGrpSpPr/>
          <p:nvPr/>
        </p:nvGrpSpPr>
        <p:grpSpPr>
          <a:xfrm rot="5400000">
            <a:off x="1391572" y="3560094"/>
            <a:ext cx="595035" cy="413868"/>
            <a:chOff x="910609" y="1066060"/>
            <a:chExt cx="595035" cy="413868"/>
          </a:xfrm>
        </p:grpSpPr>
        <p:sp>
          <p:nvSpPr>
            <p:cNvPr id="223" name="TextBox 222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 rot="18900000">
              <a:off x="910609" y="1066060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25" name="Rectangle 224"/>
          <p:cNvSpPr/>
          <p:nvPr/>
        </p:nvSpPr>
        <p:spPr>
          <a:xfrm>
            <a:off x="1405238" y="4113860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6" name="Rounded Rectangle 225"/>
          <p:cNvSpPr/>
          <p:nvPr/>
        </p:nvSpPr>
        <p:spPr>
          <a:xfrm rot="16200000">
            <a:off x="1476878" y="4158485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7" name="Straight Connector 226"/>
          <p:cNvCxnSpPr>
            <a:stCxn id="226" idx="0"/>
            <a:endCxn id="226" idx="3"/>
          </p:cNvCxnSpPr>
          <p:nvPr/>
        </p:nvCxnSpPr>
        <p:spPr>
          <a:xfrm flipV="1">
            <a:off x="1476878" y="4158485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>
            <a:stCxn id="226" idx="0"/>
            <a:endCxn id="226" idx="3"/>
          </p:cNvCxnSpPr>
          <p:nvPr/>
        </p:nvCxnSpPr>
        <p:spPr>
          <a:xfrm flipV="1">
            <a:off x="1476878" y="4158485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>
            <a:stCxn id="226" idx="0"/>
            <a:endCxn id="226" idx="3"/>
          </p:cNvCxnSpPr>
          <p:nvPr/>
        </p:nvCxnSpPr>
        <p:spPr>
          <a:xfrm flipV="1">
            <a:off x="1476878" y="4158485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>
            <a:stCxn id="226" idx="0"/>
            <a:endCxn id="226" idx="3"/>
          </p:cNvCxnSpPr>
          <p:nvPr/>
        </p:nvCxnSpPr>
        <p:spPr>
          <a:xfrm flipV="1">
            <a:off x="1476878" y="4158485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>
            <a:stCxn id="226" idx="0"/>
            <a:endCxn id="226" idx="1"/>
          </p:cNvCxnSpPr>
          <p:nvPr/>
        </p:nvCxnSpPr>
        <p:spPr>
          <a:xfrm>
            <a:off x="1476878" y="4788485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>
            <a:stCxn id="226" idx="1"/>
            <a:endCxn id="226" idx="2"/>
          </p:cNvCxnSpPr>
          <p:nvPr/>
        </p:nvCxnSpPr>
        <p:spPr>
          <a:xfrm flipV="1">
            <a:off x="2106878" y="4788485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>
            <a:stCxn id="226" idx="3"/>
            <a:endCxn id="226" idx="2"/>
          </p:cNvCxnSpPr>
          <p:nvPr/>
        </p:nvCxnSpPr>
        <p:spPr>
          <a:xfrm>
            <a:off x="2106878" y="4158485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Box 233"/>
          <p:cNvSpPr txBox="1"/>
          <p:nvPr/>
        </p:nvSpPr>
        <p:spPr>
          <a:xfrm rot="18900000">
            <a:off x="2418026" y="504127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" name="TextBox 234"/>
          <p:cNvSpPr txBox="1"/>
          <p:nvPr/>
        </p:nvSpPr>
        <p:spPr>
          <a:xfrm rot="18900000">
            <a:off x="2163447" y="5027520"/>
            <a:ext cx="59503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Littorio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236" name="Group 235"/>
          <p:cNvGrpSpPr/>
          <p:nvPr/>
        </p:nvGrpSpPr>
        <p:grpSpPr>
          <a:xfrm rot="16200000">
            <a:off x="2261004" y="4230462"/>
            <a:ext cx="595035" cy="413869"/>
            <a:chOff x="910610" y="1066059"/>
            <a:chExt cx="595035" cy="413869"/>
          </a:xfrm>
        </p:grpSpPr>
        <p:sp>
          <p:nvSpPr>
            <p:cNvPr id="237" name="TextBox 236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 rot="18900000">
              <a:off x="910610" y="1066059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9" name="Group 238"/>
          <p:cNvGrpSpPr/>
          <p:nvPr/>
        </p:nvGrpSpPr>
        <p:grpSpPr>
          <a:xfrm rot="5400000">
            <a:off x="1387380" y="4931126"/>
            <a:ext cx="595035" cy="413868"/>
            <a:chOff x="910609" y="1066060"/>
            <a:chExt cx="595035" cy="413868"/>
          </a:xfrm>
        </p:grpSpPr>
        <p:sp>
          <p:nvSpPr>
            <p:cNvPr id="240" name="TextBox 239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1" name="TextBox 240"/>
            <p:cNvSpPr txBox="1"/>
            <p:nvPr/>
          </p:nvSpPr>
          <p:spPr>
            <a:xfrm rot="18900000">
              <a:off x="910609" y="1066060"/>
              <a:ext cx="59503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Littorio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59" name="Rectangle 258"/>
          <p:cNvSpPr/>
          <p:nvPr/>
        </p:nvSpPr>
        <p:spPr>
          <a:xfrm>
            <a:off x="3291726" y="61221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0" name="Rounded Rectangle 259"/>
          <p:cNvSpPr/>
          <p:nvPr/>
        </p:nvSpPr>
        <p:spPr>
          <a:xfrm rot="16200000">
            <a:off x="3363366" y="105846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1" name="Straight Connector 260"/>
          <p:cNvCxnSpPr>
            <a:stCxn id="260" idx="0"/>
            <a:endCxn id="260" idx="3"/>
          </p:cNvCxnSpPr>
          <p:nvPr/>
        </p:nvCxnSpPr>
        <p:spPr>
          <a:xfrm flipV="1">
            <a:off x="3363366" y="10584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/>
          <p:cNvCxnSpPr>
            <a:stCxn id="260" idx="0"/>
            <a:endCxn id="260" idx="3"/>
          </p:cNvCxnSpPr>
          <p:nvPr/>
        </p:nvCxnSpPr>
        <p:spPr>
          <a:xfrm flipV="1">
            <a:off x="3363366" y="10584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262"/>
          <p:cNvCxnSpPr>
            <a:stCxn id="260" idx="0"/>
            <a:endCxn id="260" idx="3"/>
          </p:cNvCxnSpPr>
          <p:nvPr/>
        </p:nvCxnSpPr>
        <p:spPr>
          <a:xfrm flipV="1">
            <a:off x="3363366" y="10584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/>
          <p:cNvCxnSpPr>
            <a:stCxn id="260" idx="0"/>
            <a:endCxn id="260" idx="3"/>
          </p:cNvCxnSpPr>
          <p:nvPr/>
        </p:nvCxnSpPr>
        <p:spPr>
          <a:xfrm flipV="1">
            <a:off x="3363366" y="10584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/>
          <p:cNvCxnSpPr>
            <a:stCxn id="260" idx="0"/>
            <a:endCxn id="260" idx="1"/>
          </p:cNvCxnSpPr>
          <p:nvPr/>
        </p:nvCxnSpPr>
        <p:spPr>
          <a:xfrm>
            <a:off x="3363366" y="73584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>
            <a:stCxn id="260" idx="1"/>
            <a:endCxn id="260" idx="2"/>
          </p:cNvCxnSpPr>
          <p:nvPr/>
        </p:nvCxnSpPr>
        <p:spPr>
          <a:xfrm flipV="1">
            <a:off x="3993366" y="73584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/>
          <p:cNvCxnSpPr>
            <a:stCxn id="260" idx="3"/>
            <a:endCxn id="260" idx="2"/>
          </p:cNvCxnSpPr>
          <p:nvPr/>
        </p:nvCxnSpPr>
        <p:spPr>
          <a:xfrm>
            <a:off x="3993366" y="10584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TextBox 267"/>
          <p:cNvSpPr txBox="1"/>
          <p:nvPr/>
        </p:nvSpPr>
        <p:spPr>
          <a:xfrm rot="18900000">
            <a:off x="4304514" y="98863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9" name="TextBox 268"/>
          <p:cNvSpPr txBox="1"/>
          <p:nvPr/>
        </p:nvSpPr>
        <p:spPr>
          <a:xfrm rot="18900000">
            <a:off x="4114856" y="978728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21 Pz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270" name="Group 269"/>
          <p:cNvGrpSpPr/>
          <p:nvPr/>
        </p:nvGrpSpPr>
        <p:grpSpPr>
          <a:xfrm rot="16200000">
            <a:off x="4194850" y="160260"/>
            <a:ext cx="504167" cy="410021"/>
            <a:chOff x="975531" y="1069907"/>
            <a:chExt cx="504167" cy="410021"/>
          </a:xfrm>
        </p:grpSpPr>
        <p:sp>
          <p:nvSpPr>
            <p:cNvPr id="271" name="TextBox 270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2" name="TextBox 271"/>
            <p:cNvSpPr txBox="1"/>
            <p:nvPr/>
          </p:nvSpPr>
          <p:spPr>
            <a:xfrm rot="18900000">
              <a:off x="975531" y="1069907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3" name="Group 272"/>
          <p:cNvGrpSpPr/>
          <p:nvPr/>
        </p:nvGrpSpPr>
        <p:grpSpPr>
          <a:xfrm rot="5400000">
            <a:off x="3317377" y="899900"/>
            <a:ext cx="504169" cy="410019"/>
            <a:chOff x="975529" y="1069910"/>
            <a:chExt cx="504169" cy="410019"/>
          </a:xfrm>
        </p:grpSpPr>
        <p:sp>
          <p:nvSpPr>
            <p:cNvPr id="274" name="TextBox 273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5" name="TextBox 274"/>
            <p:cNvSpPr txBox="1"/>
            <p:nvPr/>
          </p:nvSpPr>
          <p:spPr>
            <a:xfrm rot="18900000">
              <a:off x="975529" y="1069910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44" name="Rectangle 343"/>
          <p:cNvSpPr/>
          <p:nvPr/>
        </p:nvSpPr>
        <p:spPr>
          <a:xfrm>
            <a:off x="3293316" y="1391273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5" name="Rounded Rectangle 344"/>
          <p:cNvSpPr/>
          <p:nvPr/>
        </p:nvSpPr>
        <p:spPr>
          <a:xfrm rot="16200000">
            <a:off x="3364956" y="1435898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6" name="Straight Connector 345"/>
          <p:cNvCxnSpPr>
            <a:stCxn id="345" idx="0"/>
            <a:endCxn id="345" idx="3"/>
          </p:cNvCxnSpPr>
          <p:nvPr/>
        </p:nvCxnSpPr>
        <p:spPr>
          <a:xfrm flipV="1">
            <a:off x="3364956" y="143589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Straight Connector 346"/>
          <p:cNvCxnSpPr>
            <a:stCxn id="345" idx="0"/>
            <a:endCxn id="345" idx="3"/>
          </p:cNvCxnSpPr>
          <p:nvPr/>
        </p:nvCxnSpPr>
        <p:spPr>
          <a:xfrm flipV="1">
            <a:off x="3364956" y="143589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Straight Connector 347"/>
          <p:cNvCxnSpPr>
            <a:stCxn id="345" idx="0"/>
            <a:endCxn id="345" idx="3"/>
          </p:cNvCxnSpPr>
          <p:nvPr/>
        </p:nvCxnSpPr>
        <p:spPr>
          <a:xfrm flipV="1">
            <a:off x="3364956" y="143589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Straight Connector 348"/>
          <p:cNvCxnSpPr>
            <a:stCxn id="345" idx="0"/>
            <a:endCxn id="345" idx="3"/>
          </p:cNvCxnSpPr>
          <p:nvPr/>
        </p:nvCxnSpPr>
        <p:spPr>
          <a:xfrm flipV="1">
            <a:off x="3364956" y="143589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Connector 349"/>
          <p:cNvCxnSpPr>
            <a:stCxn id="345" idx="0"/>
            <a:endCxn id="345" idx="1"/>
          </p:cNvCxnSpPr>
          <p:nvPr/>
        </p:nvCxnSpPr>
        <p:spPr>
          <a:xfrm>
            <a:off x="3364956" y="206589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Straight Connector 350"/>
          <p:cNvCxnSpPr>
            <a:stCxn id="345" idx="1"/>
            <a:endCxn id="345" idx="2"/>
          </p:cNvCxnSpPr>
          <p:nvPr/>
        </p:nvCxnSpPr>
        <p:spPr>
          <a:xfrm flipV="1">
            <a:off x="3994956" y="206589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Connector 351"/>
          <p:cNvCxnSpPr>
            <a:stCxn id="345" idx="3"/>
            <a:endCxn id="345" idx="2"/>
          </p:cNvCxnSpPr>
          <p:nvPr/>
        </p:nvCxnSpPr>
        <p:spPr>
          <a:xfrm>
            <a:off x="3994956" y="143589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" name="TextBox 352"/>
          <p:cNvSpPr txBox="1"/>
          <p:nvPr/>
        </p:nvSpPr>
        <p:spPr>
          <a:xfrm rot="18900000">
            <a:off x="4306104" y="2318691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4" name="TextBox 353"/>
          <p:cNvSpPr txBox="1"/>
          <p:nvPr/>
        </p:nvSpPr>
        <p:spPr>
          <a:xfrm rot="18900000">
            <a:off x="4116446" y="2308780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21 Pz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355" name="Group 354"/>
          <p:cNvGrpSpPr/>
          <p:nvPr/>
        </p:nvGrpSpPr>
        <p:grpSpPr>
          <a:xfrm rot="16200000">
            <a:off x="4196440" y="1490312"/>
            <a:ext cx="504167" cy="410021"/>
            <a:chOff x="975531" y="1069907"/>
            <a:chExt cx="504167" cy="410021"/>
          </a:xfrm>
        </p:grpSpPr>
        <p:sp>
          <p:nvSpPr>
            <p:cNvPr id="356" name="TextBox 355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7" name="TextBox 356"/>
            <p:cNvSpPr txBox="1"/>
            <p:nvPr/>
          </p:nvSpPr>
          <p:spPr>
            <a:xfrm rot="18900000">
              <a:off x="975531" y="1069907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8" name="Group 357"/>
          <p:cNvGrpSpPr/>
          <p:nvPr/>
        </p:nvGrpSpPr>
        <p:grpSpPr>
          <a:xfrm rot="5400000">
            <a:off x="3318967" y="2229952"/>
            <a:ext cx="504169" cy="410019"/>
            <a:chOff x="975529" y="1069910"/>
            <a:chExt cx="504169" cy="410019"/>
          </a:xfrm>
        </p:grpSpPr>
        <p:sp>
          <p:nvSpPr>
            <p:cNvPr id="359" name="TextBox 358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0" name="TextBox 359"/>
            <p:cNvSpPr txBox="1"/>
            <p:nvPr/>
          </p:nvSpPr>
          <p:spPr>
            <a:xfrm rot="18900000">
              <a:off x="975529" y="1069910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61" name="Rectangle 360"/>
          <p:cNvSpPr/>
          <p:nvPr/>
        </p:nvSpPr>
        <p:spPr>
          <a:xfrm>
            <a:off x="3294906" y="2759425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2" name="Rounded Rectangle 361"/>
          <p:cNvSpPr/>
          <p:nvPr/>
        </p:nvSpPr>
        <p:spPr>
          <a:xfrm rot="16200000">
            <a:off x="3366546" y="2804050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3" name="Straight Connector 362"/>
          <p:cNvCxnSpPr>
            <a:stCxn id="362" idx="0"/>
            <a:endCxn id="362" idx="3"/>
          </p:cNvCxnSpPr>
          <p:nvPr/>
        </p:nvCxnSpPr>
        <p:spPr>
          <a:xfrm flipV="1">
            <a:off x="3366546" y="280405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363"/>
          <p:cNvCxnSpPr>
            <a:stCxn id="362" idx="0"/>
            <a:endCxn id="362" idx="3"/>
          </p:cNvCxnSpPr>
          <p:nvPr/>
        </p:nvCxnSpPr>
        <p:spPr>
          <a:xfrm flipV="1">
            <a:off x="3366546" y="280405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Connector 364"/>
          <p:cNvCxnSpPr>
            <a:stCxn id="362" idx="0"/>
            <a:endCxn id="362" idx="3"/>
          </p:cNvCxnSpPr>
          <p:nvPr/>
        </p:nvCxnSpPr>
        <p:spPr>
          <a:xfrm flipV="1">
            <a:off x="3366546" y="280405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Straight Connector 365"/>
          <p:cNvCxnSpPr>
            <a:stCxn id="362" idx="0"/>
            <a:endCxn id="362" idx="3"/>
          </p:cNvCxnSpPr>
          <p:nvPr/>
        </p:nvCxnSpPr>
        <p:spPr>
          <a:xfrm flipV="1">
            <a:off x="3366546" y="280405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Straight Connector 366"/>
          <p:cNvCxnSpPr>
            <a:stCxn id="362" idx="0"/>
            <a:endCxn id="362" idx="1"/>
          </p:cNvCxnSpPr>
          <p:nvPr/>
        </p:nvCxnSpPr>
        <p:spPr>
          <a:xfrm>
            <a:off x="3366546" y="343405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Straight Connector 367"/>
          <p:cNvCxnSpPr>
            <a:stCxn id="362" idx="1"/>
            <a:endCxn id="362" idx="2"/>
          </p:cNvCxnSpPr>
          <p:nvPr/>
        </p:nvCxnSpPr>
        <p:spPr>
          <a:xfrm flipV="1">
            <a:off x="3996546" y="343405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/>
          <p:cNvCxnSpPr>
            <a:stCxn id="362" idx="3"/>
            <a:endCxn id="362" idx="2"/>
          </p:cNvCxnSpPr>
          <p:nvPr/>
        </p:nvCxnSpPr>
        <p:spPr>
          <a:xfrm>
            <a:off x="3996546" y="280405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" name="TextBox 369"/>
          <p:cNvSpPr txBox="1"/>
          <p:nvPr/>
        </p:nvSpPr>
        <p:spPr>
          <a:xfrm rot="18900000">
            <a:off x="4307694" y="3686843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1" name="TextBox 370"/>
          <p:cNvSpPr txBox="1"/>
          <p:nvPr/>
        </p:nvSpPr>
        <p:spPr>
          <a:xfrm rot="18900000">
            <a:off x="4118036" y="3676932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21 Pz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372" name="Group 371"/>
          <p:cNvGrpSpPr/>
          <p:nvPr/>
        </p:nvGrpSpPr>
        <p:grpSpPr>
          <a:xfrm rot="16200000">
            <a:off x="4198030" y="2858464"/>
            <a:ext cx="504167" cy="410021"/>
            <a:chOff x="975531" y="1069907"/>
            <a:chExt cx="504167" cy="410021"/>
          </a:xfrm>
        </p:grpSpPr>
        <p:sp>
          <p:nvSpPr>
            <p:cNvPr id="373" name="TextBox 372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4" name="TextBox 373"/>
            <p:cNvSpPr txBox="1"/>
            <p:nvPr/>
          </p:nvSpPr>
          <p:spPr>
            <a:xfrm rot="18900000">
              <a:off x="975531" y="1069907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75" name="Group 374"/>
          <p:cNvGrpSpPr/>
          <p:nvPr/>
        </p:nvGrpSpPr>
        <p:grpSpPr>
          <a:xfrm rot="5400000">
            <a:off x="3320557" y="3598104"/>
            <a:ext cx="504169" cy="410019"/>
            <a:chOff x="975529" y="1069910"/>
            <a:chExt cx="504169" cy="410019"/>
          </a:xfrm>
        </p:grpSpPr>
        <p:sp>
          <p:nvSpPr>
            <p:cNvPr id="376" name="TextBox 375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7" name="TextBox 376"/>
            <p:cNvSpPr txBox="1"/>
            <p:nvPr/>
          </p:nvSpPr>
          <p:spPr>
            <a:xfrm rot="18900000">
              <a:off x="975529" y="1069910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8" name="Rectangle 377"/>
          <p:cNvSpPr/>
          <p:nvPr/>
        </p:nvSpPr>
        <p:spPr>
          <a:xfrm>
            <a:off x="3296496" y="4089477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9" name="Rounded Rectangle 378"/>
          <p:cNvSpPr/>
          <p:nvPr/>
        </p:nvSpPr>
        <p:spPr>
          <a:xfrm rot="16200000">
            <a:off x="3368136" y="4134102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0" name="Straight Connector 379"/>
          <p:cNvCxnSpPr>
            <a:stCxn id="379" idx="0"/>
            <a:endCxn id="379" idx="3"/>
          </p:cNvCxnSpPr>
          <p:nvPr/>
        </p:nvCxnSpPr>
        <p:spPr>
          <a:xfrm flipV="1">
            <a:off x="3368136" y="4134102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Straight Connector 380"/>
          <p:cNvCxnSpPr>
            <a:stCxn id="379" idx="0"/>
            <a:endCxn id="379" idx="3"/>
          </p:cNvCxnSpPr>
          <p:nvPr/>
        </p:nvCxnSpPr>
        <p:spPr>
          <a:xfrm flipV="1">
            <a:off x="3368136" y="4134102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Straight Connector 381"/>
          <p:cNvCxnSpPr>
            <a:stCxn id="379" idx="0"/>
            <a:endCxn id="379" idx="3"/>
          </p:cNvCxnSpPr>
          <p:nvPr/>
        </p:nvCxnSpPr>
        <p:spPr>
          <a:xfrm flipV="1">
            <a:off x="3368136" y="4134102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Straight Connector 382"/>
          <p:cNvCxnSpPr>
            <a:stCxn id="379" idx="0"/>
            <a:endCxn id="379" idx="3"/>
          </p:cNvCxnSpPr>
          <p:nvPr/>
        </p:nvCxnSpPr>
        <p:spPr>
          <a:xfrm flipV="1">
            <a:off x="3368136" y="413410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Straight Connector 383"/>
          <p:cNvCxnSpPr>
            <a:stCxn id="379" idx="0"/>
            <a:endCxn id="379" idx="1"/>
          </p:cNvCxnSpPr>
          <p:nvPr/>
        </p:nvCxnSpPr>
        <p:spPr>
          <a:xfrm>
            <a:off x="3368136" y="476410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Straight Connector 384"/>
          <p:cNvCxnSpPr>
            <a:stCxn id="379" idx="1"/>
            <a:endCxn id="379" idx="2"/>
          </p:cNvCxnSpPr>
          <p:nvPr/>
        </p:nvCxnSpPr>
        <p:spPr>
          <a:xfrm flipV="1">
            <a:off x="3998136" y="476410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Straight Connector 385"/>
          <p:cNvCxnSpPr>
            <a:stCxn id="379" idx="3"/>
            <a:endCxn id="379" idx="2"/>
          </p:cNvCxnSpPr>
          <p:nvPr/>
        </p:nvCxnSpPr>
        <p:spPr>
          <a:xfrm>
            <a:off x="3998136" y="413410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" name="TextBox 386"/>
          <p:cNvSpPr txBox="1"/>
          <p:nvPr/>
        </p:nvSpPr>
        <p:spPr>
          <a:xfrm rot="18900000">
            <a:off x="4309284" y="5016895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8" name="TextBox 387"/>
          <p:cNvSpPr txBox="1"/>
          <p:nvPr/>
        </p:nvSpPr>
        <p:spPr>
          <a:xfrm rot="18900000">
            <a:off x="4119626" y="5006984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21 Pz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389" name="Group 388"/>
          <p:cNvGrpSpPr/>
          <p:nvPr/>
        </p:nvGrpSpPr>
        <p:grpSpPr>
          <a:xfrm rot="16200000">
            <a:off x="4199620" y="4188516"/>
            <a:ext cx="504167" cy="410021"/>
            <a:chOff x="975531" y="1069907"/>
            <a:chExt cx="504167" cy="410021"/>
          </a:xfrm>
        </p:grpSpPr>
        <p:sp>
          <p:nvSpPr>
            <p:cNvPr id="390" name="TextBox 389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1" name="TextBox 390"/>
            <p:cNvSpPr txBox="1"/>
            <p:nvPr/>
          </p:nvSpPr>
          <p:spPr>
            <a:xfrm rot="18900000">
              <a:off x="975531" y="1069907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2" name="Group 391"/>
          <p:cNvGrpSpPr/>
          <p:nvPr/>
        </p:nvGrpSpPr>
        <p:grpSpPr>
          <a:xfrm rot="5400000">
            <a:off x="3322147" y="4928156"/>
            <a:ext cx="504169" cy="410019"/>
            <a:chOff x="975529" y="1069910"/>
            <a:chExt cx="504169" cy="410019"/>
          </a:xfrm>
        </p:grpSpPr>
        <p:sp>
          <p:nvSpPr>
            <p:cNvPr id="393" name="TextBox 392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4" name="TextBox 393"/>
            <p:cNvSpPr txBox="1"/>
            <p:nvPr/>
          </p:nvSpPr>
          <p:spPr>
            <a:xfrm rot="18900000">
              <a:off x="975529" y="1069910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95" name="Rectangle 394"/>
          <p:cNvSpPr/>
          <p:nvPr/>
        </p:nvSpPr>
        <p:spPr>
          <a:xfrm>
            <a:off x="3294906" y="5433246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6" name="Rounded Rectangle 395"/>
          <p:cNvSpPr/>
          <p:nvPr/>
        </p:nvSpPr>
        <p:spPr>
          <a:xfrm rot="16200000">
            <a:off x="3357021" y="5477871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7" name="Straight Connector 396"/>
          <p:cNvCxnSpPr>
            <a:stCxn id="396" idx="0"/>
            <a:endCxn id="396" idx="3"/>
          </p:cNvCxnSpPr>
          <p:nvPr/>
        </p:nvCxnSpPr>
        <p:spPr>
          <a:xfrm flipV="1">
            <a:off x="3357021" y="5477871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397"/>
          <p:cNvCxnSpPr>
            <a:stCxn id="396" idx="0"/>
            <a:endCxn id="396" idx="3"/>
          </p:cNvCxnSpPr>
          <p:nvPr/>
        </p:nvCxnSpPr>
        <p:spPr>
          <a:xfrm flipV="1">
            <a:off x="3357021" y="5477871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Straight Connector 398"/>
          <p:cNvCxnSpPr>
            <a:stCxn id="396" idx="0"/>
            <a:endCxn id="396" idx="3"/>
          </p:cNvCxnSpPr>
          <p:nvPr/>
        </p:nvCxnSpPr>
        <p:spPr>
          <a:xfrm flipV="1">
            <a:off x="3357021" y="5477871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Straight Connector 399"/>
          <p:cNvCxnSpPr>
            <a:stCxn id="396" idx="0"/>
            <a:endCxn id="396" idx="3"/>
          </p:cNvCxnSpPr>
          <p:nvPr/>
        </p:nvCxnSpPr>
        <p:spPr>
          <a:xfrm flipV="1">
            <a:off x="3357021" y="5477871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Straight Connector 400"/>
          <p:cNvCxnSpPr>
            <a:stCxn id="396" idx="0"/>
            <a:endCxn id="396" idx="1"/>
          </p:cNvCxnSpPr>
          <p:nvPr/>
        </p:nvCxnSpPr>
        <p:spPr>
          <a:xfrm>
            <a:off x="3357021" y="6107871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Straight Connector 401"/>
          <p:cNvCxnSpPr>
            <a:stCxn id="396" idx="1"/>
            <a:endCxn id="396" idx="2"/>
          </p:cNvCxnSpPr>
          <p:nvPr/>
        </p:nvCxnSpPr>
        <p:spPr>
          <a:xfrm flipV="1">
            <a:off x="3987021" y="6107871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Straight Connector 402"/>
          <p:cNvCxnSpPr>
            <a:stCxn id="396" idx="3"/>
            <a:endCxn id="396" idx="2"/>
          </p:cNvCxnSpPr>
          <p:nvPr/>
        </p:nvCxnSpPr>
        <p:spPr>
          <a:xfrm>
            <a:off x="3987021" y="5477871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4" name="TextBox 403"/>
          <p:cNvSpPr txBox="1"/>
          <p:nvPr/>
        </p:nvSpPr>
        <p:spPr>
          <a:xfrm rot="18900000">
            <a:off x="4298169" y="636066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" name="TextBox 404"/>
          <p:cNvSpPr txBox="1"/>
          <p:nvPr/>
        </p:nvSpPr>
        <p:spPr>
          <a:xfrm rot="18900000">
            <a:off x="4108511" y="6350753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21 Pz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406" name="Group 405"/>
          <p:cNvGrpSpPr/>
          <p:nvPr/>
        </p:nvGrpSpPr>
        <p:grpSpPr>
          <a:xfrm rot="16200000">
            <a:off x="4188505" y="5532285"/>
            <a:ext cx="504167" cy="410021"/>
            <a:chOff x="975531" y="1069907"/>
            <a:chExt cx="504167" cy="410021"/>
          </a:xfrm>
        </p:grpSpPr>
        <p:sp>
          <p:nvSpPr>
            <p:cNvPr id="407" name="TextBox 406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8" name="TextBox 407"/>
            <p:cNvSpPr txBox="1"/>
            <p:nvPr/>
          </p:nvSpPr>
          <p:spPr>
            <a:xfrm rot="18900000">
              <a:off x="975531" y="1069907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09" name="Group 408"/>
          <p:cNvGrpSpPr/>
          <p:nvPr/>
        </p:nvGrpSpPr>
        <p:grpSpPr>
          <a:xfrm rot="5400000">
            <a:off x="3311032" y="6271925"/>
            <a:ext cx="504169" cy="410019"/>
            <a:chOff x="975529" y="1069910"/>
            <a:chExt cx="504169" cy="410019"/>
          </a:xfrm>
        </p:grpSpPr>
        <p:sp>
          <p:nvSpPr>
            <p:cNvPr id="410" name="TextBox 409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11" name="TextBox 410"/>
            <p:cNvSpPr txBox="1"/>
            <p:nvPr/>
          </p:nvSpPr>
          <p:spPr>
            <a:xfrm rot="18900000">
              <a:off x="975529" y="1069910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12" name="Rectangle 411"/>
          <p:cNvSpPr/>
          <p:nvPr/>
        </p:nvSpPr>
        <p:spPr>
          <a:xfrm>
            <a:off x="4728706" y="61221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3" name="Rounded Rectangle 412"/>
          <p:cNvSpPr/>
          <p:nvPr/>
        </p:nvSpPr>
        <p:spPr>
          <a:xfrm rot="16200000">
            <a:off x="4800346" y="105846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4" name="Straight Connector 413"/>
          <p:cNvCxnSpPr>
            <a:stCxn id="413" idx="0"/>
            <a:endCxn id="413" idx="3"/>
          </p:cNvCxnSpPr>
          <p:nvPr/>
        </p:nvCxnSpPr>
        <p:spPr>
          <a:xfrm flipV="1">
            <a:off x="4800346" y="10584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/>
          <p:cNvCxnSpPr>
            <a:stCxn id="413" idx="0"/>
            <a:endCxn id="413" idx="3"/>
          </p:cNvCxnSpPr>
          <p:nvPr/>
        </p:nvCxnSpPr>
        <p:spPr>
          <a:xfrm flipV="1">
            <a:off x="4800346" y="10584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/>
          <p:cNvCxnSpPr>
            <a:stCxn id="413" idx="0"/>
            <a:endCxn id="413" idx="3"/>
          </p:cNvCxnSpPr>
          <p:nvPr/>
        </p:nvCxnSpPr>
        <p:spPr>
          <a:xfrm flipV="1">
            <a:off x="4800346" y="10584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/>
          <p:cNvCxnSpPr>
            <a:stCxn id="413" idx="0"/>
            <a:endCxn id="413" idx="3"/>
          </p:cNvCxnSpPr>
          <p:nvPr/>
        </p:nvCxnSpPr>
        <p:spPr>
          <a:xfrm flipV="1">
            <a:off x="4800346" y="10584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Straight Connector 417"/>
          <p:cNvCxnSpPr>
            <a:stCxn id="413" idx="0"/>
            <a:endCxn id="413" idx="1"/>
          </p:cNvCxnSpPr>
          <p:nvPr/>
        </p:nvCxnSpPr>
        <p:spPr>
          <a:xfrm>
            <a:off x="4800346" y="73584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/>
          <p:cNvCxnSpPr>
            <a:stCxn id="413" idx="1"/>
            <a:endCxn id="413" idx="2"/>
          </p:cNvCxnSpPr>
          <p:nvPr/>
        </p:nvCxnSpPr>
        <p:spPr>
          <a:xfrm flipV="1">
            <a:off x="5430346" y="73584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/>
          <p:cNvCxnSpPr>
            <a:stCxn id="413" idx="3"/>
            <a:endCxn id="413" idx="2"/>
          </p:cNvCxnSpPr>
          <p:nvPr/>
        </p:nvCxnSpPr>
        <p:spPr>
          <a:xfrm>
            <a:off x="5430346" y="10584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1" name="TextBox 420"/>
          <p:cNvSpPr txBox="1"/>
          <p:nvPr/>
        </p:nvSpPr>
        <p:spPr>
          <a:xfrm rot="18900000">
            <a:off x="5741494" y="98863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2" name="TextBox 421"/>
          <p:cNvSpPr txBox="1"/>
          <p:nvPr/>
        </p:nvSpPr>
        <p:spPr>
          <a:xfrm rot="18900000">
            <a:off x="5551836" y="978728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21 Pz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423" name="Group 422"/>
          <p:cNvGrpSpPr/>
          <p:nvPr/>
        </p:nvGrpSpPr>
        <p:grpSpPr>
          <a:xfrm rot="16200000">
            <a:off x="5631830" y="160260"/>
            <a:ext cx="504167" cy="410021"/>
            <a:chOff x="975531" y="1069907"/>
            <a:chExt cx="504167" cy="410021"/>
          </a:xfrm>
        </p:grpSpPr>
        <p:sp>
          <p:nvSpPr>
            <p:cNvPr id="424" name="TextBox 423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5" name="TextBox 424"/>
            <p:cNvSpPr txBox="1"/>
            <p:nvPr/>
          </p:nvSpPr>
          <p:spPr>
            <a:xfrm rot="18900000">
              <a:off x="975531" y="1069907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6" name="Group 425"/>
          <p:cNvGrpSpPr/>
          <p:nvPr/>
        </p:nvGrpSpPr>
        <p:grpSpPr>
          <a:xfrm rot="5400000">
            <a:off x="4754357" y="899900"/>
            <a:ext cx="504169" cy="410019"/>
            <a:chOff x="975529" y="1069910"/>
            <a:chExt cx="504169" cy="410019"/>
          </a:xfrm>
        </p:grpSpPr>
        <p:sp>
          <p:nvSpPr>
            <p:cNvPr id="427" name="TextBox 426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8" name="TextBox 427"/>
            <p:cNvSpPr txBox="1"/>
            <p:nvPr/>
          </p:nvSpPr>
          <p:spPr>
            <a:xfrm rot="18900000">
              <a:off x="975529" y="1069910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29" name="Rectangle 428"/>
          <p:cNvSpPr/>
          <p:nvPr/>
        </p:nvSpPr>
        <p:spPr>
          <a:xfrm>
            <a:off x="4730296" y="1391273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0" name="Rounded Rectangle 429"/>
          <p:cNvSpPr/>
          <p:nvPr/>
        </p:nvSpPr>
        <p:spPr>
          <a:xfrm rot="16200000">
            <a:off x="4801936" y="1435898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1" name="Straight Connector 430"/>
          <p:cNvCxnSpPr>
            <a:stCxn id="430" idx="0"/>
            <a:endCxn id="430" idx="3"/>
          </p:cNvCxnSpPr>
          <p:nvPr/>
        </p:nvCxnSpPr>
        <p:spPr>
          <a:xfrm flipV="1">
            <a:off x="4801936" y="143589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Straight Connector 431"/>
          <p:cNvCxnSpPr>
            <a:stCxn id="430" idx="0"/>
            <a:endCxn id="430" idx="3"/>
          </p:cNvCxnSpPr>
          <p:nvPr/>
        </p:nvCxnSpPr>
        <p:spPr>
          <a:xfrm flipV="1">
            <a:off x="4801936" y="143589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Straight Connector 432"/>
          <p:cNvCxnSpPr>
            <a:stCxn id="430" idx="0"/>
            <a:endCxn id="430" idx="3"/>
          </p:cNvCxnSpPr>
          <p:nvPr/>
        </p:nvCxnSpPr>
        <p:spPr>
          <a:xfrm flipV="1">
            <a:off x="4801936" y="143589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Straight Connector 433"/>
          <p:cNvCxnSpPr>
            <a:stCxn id="430" idx="0"/>
            <a:endCxn id="430" idx="3"/>
          </p:cNvCxnSpPr>
          <p:nvPr/>
        </p:nvCxnSpPr>
        <p:spPr>
          <a:xfrm flipV="1">
            <a:off x="4801936" y="143589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Straight Connector 434"/>
          <p:cNvCxnSpPr>
            <a:stCxn id="430" idx="0"/>
            <a:endCxn id="430" idx="1"/>
          </p:cNvCxnSpPr>
          <p:nvPr/>
        </p:nvCxnSpPr>
        <p:spPr>
          <a:xfrm>
            <a:off x="4801936" y="206589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Straight Connector 435"/>
          <p:cNvCxnSpPr>
            <a:stCxn id="430" idx="1"/>
            <a:endCxn id="430" idx="2"/>
          </p:cNvCxnSpPr>
          <p:nvPr/>
        </p:nvCxnSpPr>
        <p:spPr>
          <a:xfrm flipV="1">
            <a:off x="5431936" y="206589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Straight Connector 436"/>
          <p:cNvCxnSpPr>
            <a:stCxn id="430" idx="3"/>
            <a:endCxn id="430" idx="2"/>
          </p:cNvCxnSpPr>
          <p:nvPr/>
        </p:nvCxnSpPr>
        <p:spPr>
          <a:xfrm>
            <a:off x="5431936" y="143589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8" name="TextBox 437"/>
          <p:cNvSpPr txBox="1"/>
          <p:nvPr/>
        </p:nvSpPr>
        <p:spPr>
          <a:xfrm rot="18900000">
            <a:off x="5743084" y="2318691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9" name="TextBox 438"/>
          <p:cNvSpPr txBox="1"/>
          <p:nvPr/>
        </p:nvSpPr>
        <p:spPr>
          <a:xfrm rot="18900000">
            <a:off x="5553426" y="2308780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21 Pz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440" name="Group 439"/>
          <p:cNvGrpSpPr/>
          <p:nvPr/>
        </p:nvGrpSpPr>
        <p:grpSpPr>
          <a:xfrm rot="16200000">
            <a:off x="5633420" y="1490312"/>
            <a:ext cx="504167" cy="410021"/>
            <a:chOff x="975531" y="1069907"/>
            <a:chExt cx="504167" cy="410021"/>
          </a:xfrm>
        </p:grpSpPr>
        <p:sp>
          <p:nvSpPr>
            <p:cNvPr id="441" name="TextBox 440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42" name="TextBox 441"/>
            <p:cNvSpPr txBox="1"/>
            <p:nvPr/>
          </p:nvSpPr>
          <p:spPr>
            <a:xfrm rot="18900000">
              <a:off x="975531" y="1069907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3" name="Group 442"/>
          <p:cNvGrpSpPr/>
          <p:nvPr/>
        </p:nvGrpSpPr>
        <p:grpSpPr>
          <a:xfrm rot="5400000">
            <a:off x="4755947" y="2229952"/>
            <a:ext cx="504169" cy="410019"/>
            <a:chOff x="975529" y="1069910"/>
            <a:chExt cx="504169" cy="410019"/>
          </a:xfrm>
        </p:grpSpPr>
        <p:sp>
          <p:nvSpPr>
            <p:cNvPr id="444" name="TextBox 443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45" name="TextBox 444"/>
            <p:cNvSpPr txBox="1"/>
            <p:nvPr/>
          </p:nvSpPr>
          <p:spPr>
            <a:xfrm rot="18900000">
              <a:off x="975529" y="1069910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46" name="Rectangle 445"/>
          <p:cNvSpPr/>
          <p:nvPr/>
        </p:nvSpPr>
        <p:spPr>
          <a:xfrm>
            <a:off x="4731886" y="2759425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7" name="Rounded Rectangle 446"/>
          <p:cNvSpPr/>
          <p:nvPr/>
        </p:nvSpPr>
        <p:spPr>
          <a:xfrm rot="16200000">
            <a:off x="4803526" y="2804050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8" name="Straight Connector 447"/>
          <p:cNvCxnSpPr>
            <a:stCxn id="447" idx="0"/>
            <a:endCxn id="447" idx="3"/>
          </p:cNvCxnSpPr>
          <p:nvPr/>
        </p:nvCxnSpPr>
        <p:spPr>
          <a:xfrm flipV="1">
            <a:off x="4803526" y="280405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Straight Connector 448"/>
          <p:cNvCxnSpPr>
            <a:stCxn id="447" idx="0"/>
            <a:endCxn id="447" idx="3"/>
          </p:cNvCxnSpPr>
          <p:nvPr/>
        </p:nvCxnSpPr>
        <p:spPr>
          <a:xfrm flipV="1">
            <a:off x="4803526" y="280405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Straight Connector 449"/>
          <p:cNvCxnSpPr>
            <a:stCxn id="447" idx="0"/>
            <a:endCxn id="447" idx="3"/>
          </p:cNvCxnSpPr>
          <p:nvPr/>
        </p:nvCxnSpPr>
        <p:spPr>
          <a:xfrm flipV="1">
            <a:off x="4803526" y="280405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Straight Connector 450"/>
          <p:cNvCxnSpPr>
            <a:stCxn id="447" idx="0"/>
            <a:endCxn id="447" idx="3"/>
          </p:cNvCxnSpPr>
          <p:nvPr/>
        </p:nvCxnSpPr>
        <p:spPr>
          <a:xfrm flipV="1">
            <a:off x="4803526" y="280405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Straight Connector 451"/>
          <p:cNvCxnSpPr>
            <a:stCxn id="447" idx="0"/>
            <a:endCxn id="447" idx="1"/>
          </p:cNvCxnSpPr>
          <p:nvPr/>
        </p:nvCxnSpPr>
        <p:spPr>
          <a:xfrm>
            <a:off x="4803526" y="343405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Straight Connector 452"/>
          <p:cNvCxnSpPr>
            <a:stCxn id="447" idx="1"/>
            <a:endCxn id="447" idx="2"/>
          </p:cNvCxnSpPr>
          <p:nvPr/>
        </p:nvCxnSpPr>
        <p:spPr>
          <a:xfrm flipV="1">
            <a:off x="5433526" y="343405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Straight Connector 453"/>
          <p:cNvCxnSpPr>
            <a:stCxn id="447" idx="3"/>
            <a:endCxn id="447" idx="2"/>
          </p:cNvCxnSpPr>
          <p:nvPr/>
        </p:nvCxnSpPr>
        <p:spPr>
          <a:xfrm>
            <a:off x="5433526" y="280405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5" name="TextBox 454"/>
          <p:cNvSpPr txBox="1"/>
          <p:nvPr/>
        </p:nvSpPr>
        <p:spPr>
          <a:xfrm rot="18900000">
            <a:off x="5744674" y="3686843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6" name="TextBox 455"/>
          <p:cNvSpPr txBox="1"/>
          <p:nvPr/>
        </p:nvSpPr>
        <p:spPr>
          <a:xfrm rot="18900000">
            <a:off x="5555016" y="3676932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21 Pz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457" name="Group 456"/>
          <p:cNvGrpSpPr/>
          <p:nvPr/>
        </p:nvGrpSpPr>
        <p:grpSpPr>
          <a:xfrm rot="16200000">
            <a:off x="5635010" y="2858464"/>
            <a:ext cx="504167" cy="410021"/>
            <a:chOff x="975531" y="1069907"/>
            <a:chExt cx="504167" cy="410021"/>
          </a:xfrm>
        </p:grpSpPr>
        <p:sp>
          <p:nvSpPr>
            <p:cNvPr id="458" name="TextBox 457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59" name="TextBox 458"/>
            <p:cNvSpPr txBox="1"/>
            <p:nvPr/>
          </p:nvSpPr>
          <p:spPr>
            <a:xfrm rot="18900000">
              <a:off x="975531" y="1069907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0" name="Group 459"/>
          <p:cNvGrpSpPr/>
          <p:nvPr/>
        </p:nvGrpSpPr>
        <p:grpSpPr>
          <a:xfrm rot="5400000">
            <a:off x="4757537" y="3598104"/>
            <a:ext cx="504169" cy="410019"/>
            <a:chOff x="975529" y="1069910"/>
            <a:chExt cx="504169" cy="410019"/>
          </a:xfrm>
        </p:grpSpPr>
        <p:sp>
          <p:nvSpPr>
            <p:cNvPr id="461" name="TextBox 460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62" name="TextBox 461"/>
            <p:cNvSpPr txBox="1"/>
            <p:nvPr/>
          </p:nvSpPr>
          <p:spPr>
            <a:xfrm rot="18900000">
              <a:off x="975529" y="1069910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63" name="Rectangle 462"/>
          <p:cNvSpPr/>
          <p:nvPr/>
        </p:nvSpPr>
        <p:spPr>
          <a:xfrm>
            <a:off x="4733476" y="4089477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4" name="Rounded Rectangle 463"/>
          <p:cNvSpPr/>
          <p:nvPr/>
        </p:nvSpPr>
        <p:spPr>
          <a:xfrm rot="16200000">
            <a:off x="4805116" y="4134102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5" name="Straight Connector 464"/>
          <p:cNvCxnSpPr>
            <a:stCxn id="464" idx="0"/>
            <a:endCxn id="464" idx="3"/>
          </p:cNvCxnSpPr>
          <p:nvPr/>
        </p:nvCxnSpPr>
        <p:spPr>
          <a:xfrm flipV="1">
            <a:off x="4805116" y="4134102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Straight Connector 465"/>
          <p:cNvCxnSpPr>
            <a:stCxn id="464" idx="0"/>
            <a:endCxn id="464" idx="3"/>
          </p:cNvCxnSpPr>
          <p:nvPr/>
        </p:nvCxnSpPr>
        <p:spPr>
          <a:xfrm flipV="1">
            <a:off x="4805116" y="4134102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Straight Connector 466"/>
          <p:cNvCxnSpPr>
            <a:stCxn id="464" idx="0"/>
            <a:endCxn id="464" idx="3"/>
          </p:cNvCxnSpPr>
          <p:nvPr/>
        </p:nvCxnSpPr>
        <p:spPr>
          <a:xfrm flipV="1">
            <a:off x="4805116" y="4134102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Straight Connector 467"/>
          <p:cNvCxnSpPr>
            <a:stCxn id="464" idx="0"/>
            <a:endCxn id="464" idx="3"/>
          </p:cNvCxnSpPr>
          <p:nvPr/>
        </p:nvCxnSpPr>
        <p:spPr>
          <a:xfrm flipV="1">
            <a:off x="4805116" y="413410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Straight Connector 468"/>
          <p:cNvCxnSpPr>
            <a:stCxn id="464" idx="0"/>
            <a:endCxn id="464" idx="1"/>
          </p:cNvCxnSpPr>
          <p:nvPr/>
        </p:nvCxnSpPr>
        <p:spPr>
          <a:xfrm>
            <a:off x="4805116" y="476410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Straight Connector 469"/>
          <p:cNvCxnSpPr>
            <a:stCxn id="464" idx="1"/>
            <a:endCxn id="464" idx="2"/>
          </p:cNvCxnSpPr>
          <p:nvPr/>
        </p:nvCxnSpPr>
        <p:spPr>
          <a:xfrm flipV="1">
            <a:off x="5435116" y="476410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Straight Connector 470"/>
          <p:cNvCxnSpPr>
            <a:stCxn id="464" idx="3"/>
            <a:endCxn id="464" idx="2"/>
          </p:cNvCxnSpPr>
          <p:nvPr/>
        </p:nvCxnSpPr>
        <p:spPr>
          <a:xfrm>
            <a:off x="5435116" y="413410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2" name="TextBox 471"/>
          <p:cNvSpPr txBox="1"/>
          <p:nvPr/>
        </p:nvSpPr>
        <p:spPr>
          <a:xfrm rot="18900000">
            <a:off x="5746264" y="5016895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3" name="TextBox 472"/>
          <p:cNvSpPr txBox="1"/>
          <p:nvPr/>
        </p:nvSpPr>
        <p:spPr>
          <a:xfrm rot="18900000">
            <a:off x="5556606" y="5006984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21 Pz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474" name="Group 473"/>
          <p:cNvGrpSpPr/>
          <p:nvPr/>
        </p:nvGrpSpPr>
        <p:grpSpPr>
          <a:xfrm rot="16200000">
            <a:off x="5636600" y="4188516"/>
            <a:ext cx="504167" cy="410021"/>
            <a:chOff x="975531" y="1069907"/>
            <a:chExt cx="504167" cy="410021"/>
          </a:xfrm>
        </p:grpSpPr>
        <p:sp>
          <p:nvSpPr>
            <p:cNvPr id="475" name="TextBox 474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6" name="TextBox 475"/>
            <p:cNvSpPr txBox="1"/>
            <p:nvPr/>
          </p:nvSpPr>
          <p:spPr>
            <a:xfrm rot="18900000">
              <a:off x="975531" y="1069907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7" name="Group 476"/>
          <p:cNvGrpSpPr/>
          <p:nvPr/>
        </p:nvGrpSpPr>
        <p:grpSpPr>
          <a:xfrm rot="5400000">
            <a:off x="4759127" y="4928156"/>
            <a:ext cx="504169" cy="410019"/>
            <a:chOff x="975529" y="1069910"/>
            <a:chExt cx="504169" cy="410019"/>
          </a:xfrm>
        </p:grpSpPr>
        <p:sp>
          <p:nvSpPr>
            <p:cNvPr id="478" name="TextBox 477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9" name="TextBox 478"/>
            <p:cNvSpPr txBox="1"/>
            <p:nvPr/>
          </p:nvSpPr>
          <p:spPr>
            <a:xfrm rot="18900000">
              <a:off x="975529" y="1069910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80" name="Rectangle 479"/>
          <p:cNvSpPr/>
          <p:nvPr/>
        </p:nvSpPr>
        <p:spPr>
          <a:xfrm>
            <a:off x="4731886" y="5433246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1" name="Rounded Rectangle 480"/>
          <p:cNvSpPr/>
          <p:nvPr/>
        </p:nvSpPr>
        <p:spPr>
          <a:xfrm rot="16200000">
            <a:off x="4794001" y="5477871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2" name="Straight Connector 481"/>
          <p:cNvCxnSpPr>
            <a:stCxn id="481" idx="0"/>
            <a:endCxn id="481" idx="3"/>
          </p:cNvCxnSpPr>
          <p:nvPr/>
        </p:nvCxnSpPr>
        <p:spPr>
          <a:xfrm flipV="1">
            <a:off x="4794001" y="5477871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" name="Straight Connector 482"/>
          <p:cNvCxnSpPr>
            <a:stCxn id="481" idx="0"/>
            <a:endCxn id="481" idx="3"/>
          </p:cNvCxnSpPr>
          <p:nvPr/>
        </p:nvCxnSpPr>
        <p:spPr>
          <a:xfrm flipV="1">
            <a:off x="4794001" y="5477871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4" name="Straight Connector 483"/>
          <p:cNvCxnSpPr>
            <a:stCxn id="481" idx="0"/>
            <a:endCxn id="481" idx="3"/>
          </p:cNvCxnSpPr>
          <p:nvPr/>
        </p:nvCxnSpPr>
        <p:spPr>
          <a:xfrm flipV="1">
            <a:off x="4794001" y="5477871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Straight Connector 484"/>
          <p:cNvCxnSpPr>
            <a:stCxn id="481" idx="0"/>
            <a:endCxn id="481" idx="3"/>
          </p:cNvCxnSpPr>
          <p:nvPr/>
        </p:nvCxnSpPr>
        <p:spPr>
          <a:xfrm flipV="1">
            <a:off x="4794001" y="5477871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Straight Connector 485"/>
          <p:cNvCxnSpPr>
            <a:stCxn id="481" idx="0"/>
            <a:endCxn id="481" idx="1"/>
          </p:cNvCxnSpPr>
          <p:nvPr/>
        </p:nvCxnSpPr>
        <p:spPr>
          <a:xfrm>
            <a:off x="4794001" y="6107871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Straight Connector 486"/>
          <p:cNvCxnSpPr>
            <a:stCxn id="481" idx="1"/>
            <a:endCxn id="481" idx="2"/>
          </p:cNvCxnSpPr>
          <p:nvPr/>
        </p:nvCxnSpPr>
        <p:spPr>
          <a:xfrm flipV="1">
            <a:off x="5424001" y="6107871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Straight Connector 487"/>
          <p:cNvCxnSpPr>
            <a:stCxn id="481" idx="3"/>
            <a:endCxn id="481" idx="2"/>
          </p:cNvCxnSpPr>
          <p:nvPr/>
        </p:nvCxnSpPr>
        <p:spPr>
          <a:xfrm>
            <a:off x="5424001" y="5477871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9" name="TextBox 488"/>
          <p:cNvSpPr txBox="1"/>
          <p:nvPr/>
        </p:nvSpPr>
        <p:spPr>
          <a:xfrm rot="18900000">
            <a:off x="5735149" y="636066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0" name="TextBox 489"/>
          <p:cNvSpPr txBox="1"/>
          <p:nvPr/>
        </p:nvSpPr>
        <p:spPr>
          <a:xfrm rot="18900000">
            <a:off x="5545491" y="6350753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21 Pz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491" name="Group 490"/>
          <p:cNvGrpSpPr/>
          <p:nvPr/>
        </p:nvGrpSpPr>
        <p:grpSpPr>
          <a:xfrm rot="16200000">
            <a:off x="5625485" y="5532285"/>
            <a:ext cx="504167" cy="410021"/>
            <a:chOff x="975531" y="1069907"/>
            <a:chExt cx="504167" cy="410021"/>
          </a:xfrm>
        </p:grpSpPr>
        <p:sp>
          <p:nvSpPr>
            <p:cNvPr id="492" name="TextBox 491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3" name="TextBox 492"/>
            <p:cNvSpPr txBox="1"/>
            <p:nvPr/>
          </p:nvSpPr>
          <p:spPr>
            <a:xfrm rot="18900000">
              <a:off x="975531" y="1069907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4" name="Group 493"/>
          <p:cNvGrpSpPr/>
          <p:nvPr/>
        </p:nvGrpSpPr>
        <p:grpSpPr>
          <a:xfrm rot="5400000">
            <a:off x="4748012" y="6271925"/>
            <a:ext cx="504169" cy="410019"/>
            <a:chOff x="975529" y="1069910"/>
            <a:chExt cx="504169" cy="410019"/>
          </a:xfrm>
        </p:grpSpPr>
        <p:sp>
          <p:nvSpPr>
            <p:cNvPr id="495" name="TextBox 494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6" name="TextBox 495"/>
            <p:cNvSpPr txBox="1"/>
            <p:nvPr/>
          </p:nvSpPr>
          <p:spPr>
            <a:xfrm rot="18900000">
              <a:off x="975529" y="1069910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97" name="Rectangle 496"/>
          <p:cNvSpPr/>
          <p:nvPr/>
        </p:nvSpPr>
        <p:spPr>
          <a:xfrm>
            <a:off x="6156176" y="49243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8" name="Rounded Rectangle 497"/>
          <p:cNvSpPr/>
          <p:nvPr/>
        </p:nvSpPr>
        <p:spPr>
          <a:xfrm rot="16200000">
            <a:off x="6227816" y="93868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9" name="Straight Connector 498"/>
          <p:cNvCxnSpPr>
            <a:stCxn id="498" idx="0"/>
            <a:endCxn id="498" idx="3"/>
          </p:cNvCxnSpPr>
          <p:nvPr/>
        </p:nvCxnSpPr>
        <p:spPr>
          <a:xfrm flipV="1">
            <a:off x="6227816" y="9386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0" name="Straight Connector 499"/>
          <p:cNvCxnSpPr>
            <a:stCxn id="498" idx="0"/>
            <a:endCxn id="498" idx="3"/>
          </p:cNvCxnSpPr>
          <p:nvPr/>
        </p:nvCxnSpPr>
        <p:spPr>
          <a:xfrm flipV="1">
            <a:off x="6227816" y="9386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Straight Connector 500"/>
          <p:cNvCxnSpPr>
            <a:stCxn id="498" idx="0"/>
            <a:endCxn id="498" idx="3"/>
          </p:cNvCxnSpPr>
          <p:nvPr/>
        </p:nvCxnSpPr>
        <p:spPr>
          <a:xfrm flipV="1">
            <a:off x="6227816" y="9386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2" name="Straight Connector 501"/>
          <p:cNvCxnSpPr>
            <a:stCxn id="498" idx="0"/>
            <a:endCxn id="498" idx="3"/>
          </p:cNvCxnSpPr>
          <p:nvPr/>
        </p:nvCxnSpPr>
        <p:spPr>
          <a:xfrm flipV="1">
            <a:off x="6227816" y="9386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3" name="Straight Connector 502"/>
          <p:cNvCxnSpPr>
            <a:stCxn id="498" idx="0"/>
            <a:endCxn id="498" idx="1"/>
          </p:cNvCxnSpPr>
          <p:nvPr/>
        </p:nvCxnSpPr>
        <p:spPr>
          <a:xfrm>
            <a:off x="6227816" y="72386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4" name="Straight Connector 503"/>
          <p:cNvCxnSpPr>
            <a:stCxn id="498" idx="1"/>
            <a:endCxn id="498" idx="2"/>
          </p:cNvCxnSpPr>
          <p:nvPr/>
        </p:nvCxnSpPr>
        <p:spPr>
          <a:xfrm flipV="1">
            <a:off x="6857816" y="72386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Straight Connector 504"/>
          <p:cNvCxnSpPr>
            <a:stCxn id="498" idx="3"/>
            <a:endCxn id="498" idx="2"/>
          </p:cNvCxnSpPr>
          <p:nvPr/>
        </p:nvCxnSpPr>
        <p:spPr>
          <a:xfrm>
            <a:off x="6857816" y="9386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6" name="TextBox 505"/>
          <p:cNvSpPr txBox="1"/>
          <p:nvPr/>
        </p:nvSpPr>
        <p:spPr>
          <a:xfrm rot="18900000">
            <a:off x="7168964" y="976661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7" name="TextBox 506"/>
          <p:cNvSpPr txBox="1"/>
          <p:nvPr/>
        </p:nvSpPr>
        <p:spPr>
          <a:xfrm rot="18900000">
            <a:off x="6979306" y="966750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21 Pz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508" name="Group 507"/>
          <p:cNvGrpSpPr/>
          <p:nvPr/>
        </p:nvGrpSpPr>
        <p:grpSpPr>
          <a:xfrm rot="16200000">
            <a:off x="7059300" y="148282"/>
            <a:ext cx="504167" cy="410021"/>
            <a:chOff x="975531" y="1069907"/>
            <a:chExt cx="504167" cy="410021"/>
          </a:xfrm>
        </p:grpSpPr>
        <p:sp>
          <p:nvSpPr>
            <p:cNvPr id="509" name="TextBox 508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0" name="TextBox 509"/>
            <p:cNvSpPr txBox="1"/>
            <p:nvPr/>
          </p:nvSpPr>
          <p:spPr>
            <a:xfrm rot="18900000">
              <a:off x="975531" y="1069907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11" name="Group 510"/>
          <p:cNvGrpSpPr/>
          <p:nvPr/>
        </p:nvGrpSpPr>
        <p:grpSpPr>
          <a:xfrm rot="5400000">
            <a:off x="6181827" y="887922"/>
            <a:ext cx="504169" cy="410019"/>
            <a:chOff x="975529" y="1069910"/>
            <a:chExt cx="504169" cy="410019"/>
          </a:xfrm>
        </p:grpSpPr>
        <p:sp>
          <p:nvSpPr>
            <p:cNvPr id="512" name="TextBox 511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3" name="TextBox 512"/>
            <p:cNvSpPr txBox="1"/>
            <p:nvPr/>
          </p:nvSpPr>
          <p:spPr>
            <a:xfrm rot="18900000">
              <a:off x="975529" y="1069910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14" name="Rectangle 513"/>
          <p:cNvSpPr/>
          <p:nvPr/>
        </p:nvSpPr>
        <p:spPr>
          <a:xfrm>
            <a:off x="6157766" y="1379295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5" name="Rounded Rectangle 514"/>
          <p:cNvSpPr/>
          <p:nvPr/>
        </p:nvSpPr>
        <p:spPr>
          <a:xfrm rot="16200000">
            <a:off x="6229406" y="1423920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6" name="Straight Connector 515"/>
          <p:cNvCxnSpPr>
            <a:stCxn id="515" idx="0"/>
            <a:endCxn id="515" idx="3"/>
          </p:cNvCxnSpPr>
          <p:nvPr/>
        </p:nvCxnSpPr>
        <p:spPr>
          <a:xfrm flipV="1">
            <a:off x="6229406" y="142392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7" name="Straight Connector 516"/>
          <p:cNvCxnSpPr>
            <a:stCxn id="515" idx="0"/>
            <a:endCxn id="515" idx="3"/>
          </p:cNvCxnSpPr>
          <p:nvPr/>
        </p:nvCxnSpPr>
        <p:spPr>
          <a:xfrm flipV="1">
            <a:off x="6229406" y="142392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8" name="Straight Connector 517"/>
          <p:cNvCxnSpPr>
            <a:stCxn id="515" idx="0"/>
            <a:endCxn id="515" idx="3"/>
          </p:cNvCxnSpPr>
          <p:nvPr/>
        </p:nvCxnSpPr>
        <p:spPr>
          <a:xfrm flipV="1">
            <a:off x="6229406" y="142392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9" name="Straight Connector 518"/>
          <p:cNvCxnSpPr>
            <a:stCxn id="515" idx="0"/>
            <a:endCxn id="515" idx="3"/>
          </p:cNvCxnSpPr>
          <p:nvPr/>
        </p:nvCxnSpPr>
        <p:spPr>
          <a:xfrm flipV="1">
            <a:off x="6229406" y="142392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Straight Connector 519"/>
          <p:cNvCxnSpPr>
            <a:stCxn id="515" idx="0"/>
            <a:endCxn id="515" idx="1"/>
          </p:cNvCxnSpPr>
          <p:nvPr/>
        </p:nvCxnSpPr>
        <p:spPr>
          <a:xfrm>
            <a:off x="6229406" y="205392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1" name="Straight Connector 520"/>
          <p:cNvCxnSpPr>
            <a:stCxn id="515" idx="1"/>
            <a:endCxn id="515" idx="2"/>
          </p:cNvCxnSpPr>
          <p:nvPr/>
        </p:nvCxnSpPr>
        <p:spPr>
          <a:xfrm flipV="1">
            <a:off x="6859406" y="205392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2" name="Straight Connector 521"/>
          <p:cNvCxnSpPr>
            <a:stCxn id="515" idx="3"/>
            <a:endCxn id="515" idx="2"/>
          </p:cNvCxnSpPr>
          <p:nvPr/>
        </p:nvCxnSpPr>
        <p:spPr>
          <a:xfrm>
            <a:off x="6859406" y="142392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3" name="TextBox 522"/>
          <p:cNvSpPr txBox="1"/>
          <p:nvPr/>
        </p:nvSpPr>
        <p:spPr>
          <a:xfrm rot="18900000">
            <a:off x="7170554" y="2306713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4" name="TextBox 523"/>
          <p:cNvSpPr txBox="1"/>
          <p:nvPr/>
        </p:nvSpPr>
        <p:spPr>
          <a:xfrm rot="18900000">
            <a:off x="6980896" y="2296802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21 Pz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525" name="Group 524"/>
          <p:cNvGrpSpPr/>
          <p:nvPr/>
        </p:nvGrpSpPr>
        <p:grpSpPr>
          <a:xfrm rot="16200000">
            <a:off x="7060890" y="1478334"/>
            <a:ext cx="504167" cy="410021"/>
            <a:chOff x="975531" y="1069907"/>
            <a:chExt cx="504167" cy="410021"/>
          </a:xfrm>
        </p:grpSpPr>
        <p:sp>
          <p:nvSpPr>
            <p:cNvPr id="526" name="TextBox 525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27" name="TextBox 526"/>
            <p:cNvSpPr txBox="1"/>
            <p:nvPr/>
          </p:nvSpPr>
          <p:spPr>
            <a:xfrm rot="18900000">
              <a:off x="975531" y="1069907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8" name="Group 527"/>
          <p:cNvGrpSpPr/>
          <p:nvPr/>
        </p:nvGrpSpPr>
        <p:grpSpPr>
          <a:xfrm rot="5400000">
            <a:off x="6183417" y="2217974"/>
            <a:ext cx="504169" cy="410019"/>
            <a:chOff x="975529" y="1069910"/>
            <a:chExt cx="504169" cy="410019"/>
          </a:xfrm>
        </p:grpSpPr>
        <p:sp>
          <p:nvSpPr>
            <p:cNvPr id="529" name="TextBox 528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0" name="TextBox 529"/>
            <p:cNvSpPr txBox="1"/>
            <p:nvPr/>
          </p:nvSpPr>
          <p:spPr>
            <a:xfrm rot="18900000">
              <a:off x="975529" y="1069910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31" name="Rectangle 530"/>
          <p:cNvSpPr/>
          <p:nvPr/>
        </p:nvSpPr>
        <p:spPr>
          <a:xfrm>
            <a:off x="6159356" y="2747447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2" name="Rounded Rectangle 531"/>
          <p:cNvSpPr/>
          <p:nvPr/>
        </p:nvSpPr>
        <p:spPr>
          <a:xfrm rot="16200000">
            <a:off x="6230996" y="2792072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3" name="Straight Connector 532"/>
          <p:cNvCxnSpPr>
            <a:stCxn id="532" idx="0"/>
            <a:endCxn id="532" idx="3"/>
          </p:cNvCxnSpPr>
          <p:nvPr/>
        </p:nvCxnSpPr>
        <p:spPr>
          <a:xfrm flipV="1">
            <a:off x="6230996" y="2792072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4" name="Straight Connector 533"/>
          <p:cNvCxnSpPr>
            <a:stCxn id="532" idx="0"/>
            <a:endCxn id="532" idx="3"/>
          </p:cNvCxnSpPr>
          <p:nvPr/>
        </p:nvCxnSpPr>
        <p:spPr>
          <a:xfrm flipV="1">
            <a:off x="6230996" y="2792072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5" name="Straight Connector 534"/>
          <p:cNvCxnSpPr>
            <a:stCxn id="532" idx="0"/>
            <a:endCxn id="532" idx="3"/>
          </p:cNvCxnSpPr>
          <p:nvPr/>
        </p:nvCxnSpPr>
        <p:spPr>
          <a:xfrm flipV="1">
            <a:off x="6230996" y="2792072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6" name="Straight Connector 535"/>
          <p:cNvCxnSpPr>
            <a:stCxn id="532" idx="0"/>
            <a:endCxn id="532" idx="3"/>
          </p:cNvCxnSpPr>
          <p:nvPr/>
        </p:nvCxnSpPr>
        <p:spPr>
          <a:xfrm flipV="1">
            <a:off x="6230996" y="279207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7" name="Straight Connector 536"/>
          <p:cNvCxnSpPr>
            <a:stCxn id="532" idx="0"/>
            <a:endCxn id="532" idx="1"/>
          </p:cNvCxnSpPr>
          <p:nvPr/>
        </p:nvCxnSpPr>
        <p:spPr>
          <a:xfrm>
            <a:off x="6230996" y="342207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8" name="Straight Connector 537"/>
          <p:cNvCxnSpPr>
            <a:stCxn id="532" idx="1"/>
            <a:endCxn id="532" idx="2"/>
          </p:cNvCxnSpPr>
          <p:nvPr/>
        </p:nvCxnSpPr>
        <p:spPr>
          <a:xfrm flipV="1">
            <a:off x="6860996" y="342207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9" name="Straight Connector 538"/>
          <p:cNvCxnSpPr>
            <a:stCxn id="532" idx="3"/>
            <a:endCxn id="532" idx="2"/>
          </p:cNvCxnSpPr>
          <p:nvPr/>
        </p:nvCxnSpPr>
        <p:spPr>
          <a:xfrm>
            <a:off x="6860996" y="279207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0" name="TextBox 539"/>
          <p:cNvSpPr txBox="1"/>
          <p:nvPr/>
        </p:nvSpPr>
        <p:spPr>
          <a:xfrm rot="18900000">
            <a:off x="7172144" y="3674865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41" name="TextBox 540"/>
          <p:cNvSpPr txBox="1"/>
          <p:nvPr/>
        </p:nvSpPr>
        <p:spPr>
          <a:xfrm rot="18900000">
            <a:off x="6982486" y="3664954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21 Pz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542" name="Group 541"/>
          <p:cNvGrpSpPr/>
          <p:nvPr/>
        </p:nvGrpSpPr>
        <p:grpSpPr>
          <a:xfrm rot="16200000">
            <a:off x="7062480" y="2846486"/>
            <a:ext cx="504167" cy="410021"/>
            <a:chOff x="975531" y="1069907"/>
            <a:chExt cx="504167" cy="410021"/>
          </a:xfrm>
        </p:grpSpPr>
        <p:sp>
          <p:nvSpPr>
            <p:cNvPr id="543" name="TextBox 542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44" name="TextBox 543"/>
            <p:cNvSpPr txBox="1"/>
            <p:nvPr/>
          </p:nvSpPr>
          <p:spPr>
            <a:xfrm rot="18900000">
              <a:off x="975531" y="1069907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45" name="Group 544"/>
          <p:cNvGrpSpPr/>
          <p:nvPr/>
        </p:nvGrpSpPr>
        <p:grpSpPr>
          <a:xfrm rot="5400000">
            <a:off x="6185007" y="3586126"/>
            <a:ext cx="504169" cy="410019"/>
            <a:chOff x="975529" y="1069910"/>
            <a:chExt cx="504169" cy="410019"/>
          </a:xfrm>
        </p:grpSpPr>
        <p:sp>
          <p:nvSpPr>
            <p:cNvPr id="546" name="TextBox 545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47" name="TextBox 546"/>
            <p:cNvSpPr txBox="1"/>
            <p:nvPr/>
          </p:nvSpPr>
          <p:spPr>
            <a:xfrm rot="18900000">
              <a:off x="975529" y="1069910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48" name="Rectangle 547"/>
          <p:cNvSpPr/>
          <p:nvPr/>
        </p:nvSpPr>
        <p:spPr>
          <a:xfrm>
            <a:off x="6160946" y="4077499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9" name="Rounded Rectangle 548"/>
          <p:cNvSpPr/>
          <p:nvPr/>
        </p:nvSpPr>
        <p:spPr>
          <a:xfrm rot="16200000">
            <a:off x="6232586" y="4122124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50" name="Straight Connector 549"/>
          <p:cNvCxnSpPr>
            <a:stCxn id="549" idx="0"/>
            <a:endCxn id="549" idx="3"/>
          </p:cNvCxnSpPr>
          <p:nvPr/>
        </p:nvCxnSpPr>
        <p:spPr>
          <a:xfrm flipV="1">
            <a:off x="6232586" y="4122124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1" name="Straight Connector 550"/>
          <p:cNvCxnSpPr>
            <a:stCxn id="549" idx="0"/>
            <a:endCxn id="549" idx="3"/>
          </p:cNvCxnSpPr>
          <p:nvPr/>
        </p:nvCxnSpPr>
        <p:spPr>
          <a:xfrm flipV="1">
            <a:off x="6232586" y="4122124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2" name="Straight Connector 551"/>
          <p:cNvCxnSpPr>
            <a:stCxn id="549" idx="0"/>
            <a:endCxn id="549" idx="3"/>
          </p:cNvCxnSpPr>
          <p:nvPr/>
        </p:nvCxnSpPr>
        <p:spPr>
          <a:xfrm flipV="1">
            <a:off x="6232586" y="4122124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3" name="Straight Connector 552"/>
          <p:cNvCxnSpPr>
            <a:stCxn id="549" idx="0"/>
            <a:endCxn id="549" idx="3"/>
          </p:cNvCxnSpPr>
          <p:nvPr/>
        </p:nvCxnSpPr>
        <p:spPr>
          <a:xfrm flipV="1">
            <a:off x="6232586" y="4122124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4" name="Straight Connector 553"/>
          <p:cNvCxnSpPr>
            <a:stCxn id="549" idx="0"/>
            <a:endCxn id="549" idx="1"/>
          </p:cNvCxnSpPr>
          <p:nvPr/>
        </p:nvCxnSpPr>
        <p:spPr>
          <a:xfrm>
            <a:off x="6232586" y="4752124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Straight Connector 554"/>
          <p:cNvCxnSpPr>
            <a:stCxn id="549" idx="1"/>
            <a:endCxn id="549" idx="2"/>
          </p:cNvCxnSpPr>
          <p:nvPr/>
        </p:nvCxnSpPr>
        <p:spPr>
          <a:xfrm flipV="1">
            <a:off x="6862586" y="4752124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6" name="Straight Connector 555"/>
          <p:cNvCxnSpPr>
            <a:stCxn id="549" idx="3"/>
            <a:endCxn id="549" idx="2"/>
          </p:cNvCxnSpPr>
          <p:nvPr/>
        </p:nvCxnSpPr>
        <p:spPr>
          <a:xfrm>
            <a:off x="6862586" y="4122124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7" name="TextBox 556"/>
          <p:cNvSpPr txBox="1"/>
          <p:nvPr/>
        </p:nvSpPr>
        <p:spPr>
          <a:xfrm rot="18900000">
            <a:off x="7173734" y="5004917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58" name="TextBox 557"/>
          <p:cNvSpPr txBox="1"/>
          <p:nvPr/>
        </p:nvSpPr>
        <p:spPr>
          <a:xfrm rot="18900000">
            <a:off x="6984076" y="4995006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21 Pz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559" name="Group 558"/>
          <p:cNvGrpSpPr/>
          <p:nvPr/>
        </p:nvGrpSpPr>
        <p:grpSpPr>
          <a:xfrm rot="16200000">
            <a:off x="7064070" y="4176538"/>
            <a:ext cx="504167" cy="410021"/>
            <a:chOff x="975531" y="1069907"/>
            <a:chExt cx="504167" cy="410021"/>
          </a:xfrm>
        </p:grpSpPr>
        <p:sp>
          <p:nvSpPr>
            <p:cNvPr id="560" name="TextBox 559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1" name="TextBox 560"/>
            <p:cNvSpPr txBox="1"/>
            <p:nvPr/>
          </p:nvSpPr>
          <p:spPr>
            <a:xfrm rot="18900000">
              <a:off x="975531" y="1069907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62" name="Group 561"/>
          <p:cNvGrpSpPr/>
          <p:nvPr/>
        </p:nvGrpSpPr>
        <p:grpSpPr>
          <a:xfrm rot="5400000">
            <a:off x="6186597" y="4916178"/>
            <a:ext cx="504169" cy="410019"/>
            <a:chOff x="975529" y="1069910"/>
            <a:chExt cx="504169" cy="410019"/>
          </a:xfrm>
        </p:grpSpPr>
        <p:sp>
          <p:nvSpPr>
            <p:cNvPr id="563" name="TextBox 562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64" name="TextBox 563"/>
            <p:cNvSpPr txBox="1"/>
            <p:nvPr/>
          </p:nvSpPr>
          <p:spPr>
            <a:xfrm rot="18900000">
              <a:off x="975529" y="1069910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65" name="Rectangle 564"/>
          <p:cNvSpPr/>
          <p:nvPr/>
        </p:nvSpPr>
        <p:spPr>
          <a:xfrm>
            <a:off x="6159356" y="5421268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6" name="Rounded Rectangle 565"/>
          <p:cNvSpPr/>
          <p:nvPr/>
        </p:nvSpPr>
        <p:spPr>
          <a:xfrm rot="16200000">
            <a:off x="6221471" y="5465893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7" name="Straight Connector 566"/>
          <p:cNvCxnSpPr>
            <a:stCxn id="566" idx="0"/>
            <a:endCxn id="566" idx="3"/>
          </p:cNvCxnSpPr>
          <p:nvPr/>
        </p:nvCxnSpPr>
        <p:spPr>
          <a:xfrm flipV="1">
            <a:off x="6221471" y="5465893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8" name="Straight Connector 567"/>
          <p:cNvCxnSpPr>
            <a:stCxn id="566" idx="0"/>
            <a:endCxn id="566" idx="3"/>
          </p:cNvCxnSpPr>
          <p:nvPr/>
        </p:nvCxnSpPr>
        <p:spPr>
          <a:xfrm flipV="1">
            <a:off x="6221471" y="5465893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9" name="Straight Connector 568"/>
          <p:cNvCxnSpPr>
            <a:stCxn id="566" idx="0"/>
            <a:endCxn id="566" idx="3"/>
          </p:cNvCxnSpPr>
          <p:nvPr/>
        </p:nvCxnSpPr>
        <p:spPr>
          <a:xfrm flipV="1">
            <a:off x="6221471" y="5465893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Straight Connector 569"/>
          <p:cNvCxnSpPr>
            <a:stCxn id="566" idx="0"/>
            <a:endCxn id="566" idx="3"/>
          </p:cNvCxnSpPr>
          <p:nvPr/>
        </p:nvCxnSpPr>
        <p:spPr>
          <a:xfrm flipV="1">
            <a:off x="6221471" y="546589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Straight Connector 570"/>
          <p:cNvCxnSpPr>
            <a:stCxn id="566" idx="0"/>
            <a:endCxn id="566" idx="1"/>
          </p:cNvCxnSpPr>
          <p:nvPr/>
        </p:nvCxnSpPr>
        <p:spPr>
          <a:xfrm>
            <a:off x="6221471" y="609589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Straight Connector 571"/>
          <p:cNvCxnSpPr>
            <a:stCxn id="566" idx="1"/>
            <a:endCxn id="566" idx="2"/>
          </p:cNvCxnSpPr>
          <p:nvPr/>
        </p:nvCxnSpPr>
        <p:spPr>
          <a:xfrm flipV="1">
            <a:off x="6851471" y="609589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3" name="Straight Connector 572"/>
          <p:cNvCxnSpPr>
            <a:stCxn id="566" idx="3"/>
            <a:endCxn id="566" idx="2"/>
          </p:cNvCxnSpPr>
          <p:nvPr/>
        </p:nvCxnSpPr>
        <p:spPr>
          <a:xfrm>
            <a:off x="6851471" y="546589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4" name="TextBox 573"/>
          <p:cNvSpPr txBox="1"/>
          <p:nvPr/>
        </p:nvSpPr>
        <p:spPr>
          <a:xfrm rot="18900000">
            <a:off x="7162619" y="634868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75" name="TextBox 574"/>
          <p:cNvSpPr txBox="1"/>
          <p:nvPr/>
        </p:nvSpPr>
        <p:spPr>
          <a:xfrm rot="18900000">
            <a:off x="6972961" y="6338775"/>
            <a:ext cx="4651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21 Pz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576" name="Group 575"/>
          <p:cNvGrpSpPr/>
          <p:nvPr/>
        </p:nvGrpSpPr>
        <p:grpSpPr>
          <a:xfrm rot="16200000">
            <a:off x="7052955" y="5520307"/>
            <a:ext cx="504167" cy="410021"/>
            <a:chOff x="975531" y="1069907"/>
            <a:chExt cx="504167" cy="410021"/>
          </a:xfrm>
        </p:grpSpPr>
        <p:sp>
          <p:nvSpPr>
            <p:cNvPr id="577" name="TextBox 576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78" name="TextBox 577"/>
            <p:cNvSpPr txBox="1"/>
            <p:nvPr/>
          </p:nvSpPr>
          <p:spPr>
            <a:xfrm rot="18900000">
              <a:off x="975531" y="1069907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79" name="Group 578"/>
          <p:cNvGrpSpPr/>
          <p:nvPr/>
        </p:nvGrpSpPr>
        <p:grpSpPr>
          <a:xfrm rot="5400000">
            <a:off x="6175482" y="6259947"/>
            <a:ext cx="504169" cy="410019"/>
            <a:chOff x="975529" y="1069910"/>
            <a:chExt cx="504169" cy="410019"/>
          </a:xfrm>
        </p:grpSpPr>
        <p:sp>
          <p:nvSpPr>
            <p:cNvPr id="580" name="TextBox 579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81" name="TextBox 580"/>
            <p:cNvSpPr txBox="1"/>
            <p:nvPr/>
          </p:nvSpPr>
          <p:spPr>
            <a:xfrm rot="18900000">
              <a:off x="975529" y="1069910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21 Pz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523" y="1191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 rot="16200000">
            <a:off x="81163" y="45816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>
            <a:stCxn id="5" idx="0"/>
            <a:endCxn id="5" idx="3"/>
          </p:cNvCxnSpPr>
          <p:nvPr/>
        </p:nvCxnSpPr>
        <p:spPr>
          <a:xfrm flipV="1">
            <a:off x="81163" y="4581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stCxn id="5" idx="0"/>
            <a:endCxn id="5" idx="3"/>
          </p:cNvCxnSpPr>
          <p:nvPr/>
        </p:nvCxnSpPr>
        <p:spPr>
          <a:xfrm flipV="1">
            <a:off x="81163" y="4581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5" idx="0"/>
            <a:endCxn id="5" idx="3"/>
          </p:cNvCxnSpPr>
          <p:nvPr/>
        </p:nvCxnSpPr>
        <p:spPr>
          <a:xfrm flipV="1">
            <a:off x="81163" y="4581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5" idx="0"/>
            <a:endCxn id="5" idx="3"/>
          </p:cNvCxnSpPr>
          <p:nvPr/>
        </p:nvCxnSpPr>
        <p:spPr>
          <a:xfrm flipV="1">
            <a:off x="81163" y="4581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5" idx="0"/>
            <a:endCxn id="5" idx="1"/>
          </p:cNvCxnSpPr>
          <p:nvPr/>
        </p:nvCxnSpPr>
        <p:spPr>
          <a:xfrm>
            <a:off x="81163" y="67581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1"/>
            <a:endCxn id="5" idx="2"/>
          </p:cNvCxnSpPr>
          <p:nvPr/>
        </p:nvCxnSpPr>
        <p:spPr>
          <a:xfrm flipV="1">
            <a:off x="711163" y="67581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5" idx="3"/>
            <a:endCxn id="5" idx="2"/>
          </p:cNvCxnSpPr>
          <p:nvPr/>
        </p:nvCxnSpPr>
        <p:spPr>
          <a:xfrm>
            <a:off x="711163" y="4581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8900000">
            <a:off x="1022311" y="92860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 rot="18900000">
            <a:off x="907193" y="918698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22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2" name="Group 14"/>
          <p:cNvGrpSpPr/>
          <p:nvPr/>
        </p:nvGrpSpPr>
        <p:grpSpPr>
          <a:xfrm rot="16200000">
            <a:off x="949918" y="62960"/>
            <a:ext cx="429626" cy="410021"/>
            <a:chOff x="1050072" y="1069907"/>
            <a:chExt cx="429626" cy="410021"/>
          </a:xfrm>
        </p:grpSpPr>
        <p:sp>
          <p:nvSpPr>
            <p:cNvPr id="16" name="TextBox 15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8900000">
              <a:off x="1050072" y="1069907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" name="Group 17"/>
          <p:cNvGrpSpPr/>
          <p:nvPr/>
        </p:nvGrpSpPr>
        <p:grpSpPr>
          <a:xfrm rot="5400000">
            <a:off x="72444" y="877139"/>
            <a:ext cx="429629" cy="410020"/>
            <a:chOff x="1050070" y="1069908"/>
            <a:chExt cx="429629" cy="410020"/>
          </a:xfrm>
        </p:grpSpPr>
        <p:sp>
          <p:nvSpPr>
            <p:cNvPr id="19" name="TextBox 18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8900000">
              <a:off x="1050070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Rectangle 20"/>
          <p:cNvSpPr/>
          <p:nvPr/>
        </p:nvSpPr>
        <p:spPr>
          <a:xfrm>
            <a:off x="5331" y="1372223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/>
        </p:nvSpPr>
        <p:spPr>
          <a:xfrm rot="16200000">
            <a:off x="76971" y="1416848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>
            <a:stCxn id="22" idx="0"/>
            <a:endCxn id="22" idx="3"/>
          </p:cNvCxnSpPr>
          <p:nvPr/>
        </p:nvCxnSpPr>
        <p:spPr>
          <a:xfrm flipV="1">
            <a:off x="76971" y="141684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2" idx="0"/>
            <a:endCxn id="22" idx="3"/>
          </p:cNvCxnSpPr>
          <p:nvPr/>
        </p:nvCxnSpPr>
        <p:spPr>
          <a:xfrm flipV="1">
            <a:off x="76971" y="141684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2" idx="0"/>
            <a:endCxn id="22" idx="3"/>
          </p:cNvCxnSpPr>
          <p:nvPr/>
        </p:nvCxnSpPr>
        <p:spPr>
          <a:xfrm flipV="1">
            <a:off x="76971" y="141684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2" idx="0"/>
            <a:endCxn id="22" idx="3"/>
          </p:cNvCxnSpPr>
          <p:nvPr/>
        </p:nvCxnSpPr>
        <p:spPr>
          <a:xfrm flipV="1">
            <a:off x="76971" y="141684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2" idx="0"/>
            <a:endCxn id="22" idx="1"/>
          </p:cNvCxnSpPr>
          <p:nvPr/>
        </p:nvCxnSpPr>
        <p:spPr>
          <a:xfrm>
            <a:off x="76971" y="204684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22" idx="1"/>
            <a:endCxn id="22" idx="2"/>
          </p:cNvCxnSpPr>
          <p:nvPr/>
        </p:nvCxnSpPr>
        <p:spPr>
          <a:xfrm flipV="1">
            <a:off x="706971" y="204684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22" idx="3"/>
            <a:endCxn id="22" idx="2"/>
          </p:cNvCxnSpPr>
          <p:nvPr/>
        </p:nvCxnSpPr>
        <p:spPr>
          <a:xfrm>
            <a:off x="706971" y="141684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18900000">
            <a:off x="1018119" y="2299641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 rot="18900000">
            <a:off x="903001" y="2289730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22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15" name="Group 31"/>
          <p:cNvGrpSpPr/>
          <p:nvPr/>
        </p:nvGrpSpPr>
        <p:grpSpPr>
          <a:xfrm rot="16200000">
            <a:off x="945726" y="1433993"/>
            <a:ext cx="429627" cy="410021"/>
            <a:chOff x="1050071" y="1069907"/>
            <a:chExt cx="429627" cy="410021"/>
          </a:xfrm>
        </p:grpSpPr>
        <p:sp>
          <p:nvSpPr>
            <p:cNvPr id="33" name="TextBox 32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 rot="18900000">
              <a:off x="1050071" y="1069907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34"/>
          <p:cNvGrpSpPr/>
          <p:nvPr/>
        </p:nvGrpSpPr>
        <p:grpSpPr>
          <a:xfrm rot="5400000">
            <a:off x="68252" y="2248171"/>
            <a:ext cx="429629" cy="410020"/>
            <a:chOff x="1050070" y="1069908"/>
            <a:chExt cx="429629" cy="410020"/>
          </a:xfrm>
        </p:grpSpPr>
        <p:sp>
          <p:nvSpPr>
            <p:cNvPr id="36" name="TextBox 35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 rot="18900000">
              <a:off x="1050070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11113" y="2742828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ounded Rectangle 38"/>
          <p:cNvSpPr/>
          <p:nvPr/>
        </p:nvSpPr>
        <p:spPr>
          <a:xfrm rot="16200000">
            <a:off x="82753" y="2787453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Connector 39"/>
          <p:cNvCxnSpPr>
            <a:stCxn id="39" idx="0"/>
            <a:endCxn id="39" idx="3"/>
          </p:cNvCxnSpPr>
          <p:nvPr/>
        </p:nvCxnSpPr>
        <p:spPr>
          <a:xfrm flipV="1">
            <a:off x="82753" y="2787453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9" idx="0"/>
            <a:endCxn id="39" idx="3"/>
          </p:cNvCxnSpPr>
          <p:nvPr/>
        </p:nvCxnSpPr>
        <p:spPr>
          <a:xfrm flipV="1">
            <a:off x="82753" y="2787453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39" idx="0"/>
            <a:endCxn id="39" idx="3"/>
          </p:cNvCxnSpPr>
          <p:nvPr/>
        </p:nvCxnSpPr>
        <p:spPr>
          <a:xfrm flipV="1">
            <a:off x="82753" y="2787453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9" idx="0"/>
            <a:endCxn id="39" idx="3"/>
          </p:cNvCxnSpPr>
          <p:nvPr/>
        </p:nvCxnSpPr>
        <p:spPr>
          <a:xfrm flipV="1">
            <a:off x="82753" y="278745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39" idx="0"/>
            <a:endCxn id="39" idx="1"/>
          </p:cNvCxnSpPr>
          <p:nvPr/>
        </p:nvCxnSpPr>
        <p:spPr>
          <a:xfrm>
            <a:off x="82753" y="341745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39" idx="1"/>
            <a:endCxn id="39" idx="2"/>
          </p:cNvCxnSpPr>
          <p:nvPr/>
        </p:nvCxnSpPr>
        <p:spPr>
          <a:xfrm flipV="1">
            <a:off x="712753" y="341745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39" idx="3"/>
            <a:endCxn id="39" idx="2"/>
          </p:cNvCxnSpPr>
          <p:nvPr/>
        </p:nvCxnSpPr>
        <p:spPr>
          <a:xfrm>
            <a:off x="712753" y="278745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 rot="18900000">
            <a:off x="1023901" y="367024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8" name="TextBox 47"/>
          <p:cNvSpPr txBox="1"/>
          <p:nvPr/>
        </p:nvSpPr>
        <p:spPr>
          <a:xfrm rot="18900000">
            <a:off x="908783" y="3660335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22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32" name="Group 48"/>
          <p:cNvGrpSpPr/>
          <p:nvPr/>
        </p:nvGrpSpPr>
        <p:grpSpPr>
          <a:xfrm rot="16200000">
            <a:off x="951508" y="2804597"/>
            <a:ext cx="429626" cy="410021"/>
            <a:chOff x="1050072" y="1069907"/>
            <a:chExt cx="429626" cy="410021"/>
          </a:xfrm>
        </p:grpSpPr>
        <p:sp>
          <p:nvSpPr>
            <p:cNvPr id="50" name="TextBox 49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rot="18900000">
              <a:off x="1050072" y="1069907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51"/>
          <p:cNvGrpSpPr/>
          <p:nvPr/>
        </p:nvGrpSpPr>
        <p:grpSpPr>
          <a:xfrm rot="5400000">
            <a:off x="74034" y="3618776"/>
            <a:ext cx="429629" cy="410020"/>
            <a:chOff x="1050070" y="1069908"/>
            <a:chExt cx="429629" cy="410020"/>
          </a:xfrm>
        </p:grpSpPr>
        <p:sp>
          <p:nvSpPr>
            <p:cNvPr id="53" name="TextBox 52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 rot="18900000">
              <a:off x="1050070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5" name="Rectangle 54"/>
          <p:cNvSpPr/>
          <p:nvPr/>
        </p:nvSpPr>
        <p:spPr>
          <a:xfrm>
            <a:off x="6921" y="4113860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ounded Rectangle 55"/>
          <p:cNvSpPr/>
          <p:nvPr/>
        </p:nvSpPr>
        <p:spPr>
          <a:xfrm rot="16200000">
            <a:off x="78561" y="4158485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/>
          <p:cNvCxnSpPr>
            <a:stCxn id="56" idx="0"/>
            <a:endCxn id="56" idx="3"/>
          </p:cNvCxnSpPr>
          <p:nvPr/>
        </p:nvCxnSpPr>
        <p:spPr>
          <a:xfrm flipV="1">
            <a:off x="78561" y="4158485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56" idx="0"/>
            <a:endCxn id="56" idx="3"/>
          </p:cNvCxnSpPr>
          <p:nvPr/>
        </p:nvCxnSpPr>
        <p:spPr>
          <a:xfrm flipV="1">
            <a:off x="78561" y="4158485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56" idx="0"/>
            <a:endCxn id="56" idx="3"/>
          </p:cNvCxnSpPr>
          <p:nvPr/>
        </p:nvCxnSpPr>
        <p:spPr>
          <a:xfrm flipV="1">
            <a:off x="78561" y="4158485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>
            <a:stCxn id="56" idx="0"/>
            <a:endCxn id="56" idx="3"/>
          </p:cNvCxnSpPr>
          <p:nvPr/>
        </p:nvCxnSpPr>
        <p:spPr>
          <a:xfrm flipV="1">
            <a:off x="78561" y="4158485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stCxn id="56" idx="0"/>
            <a:endCxn id="56" idx="1"/>
          </p:cNvCxnSpPr>
          <p:nvPr/>
        </p:nvCxnSpPr>
        <p:spPr>
          <a:xfrm>
            <a:off x="78561" y="4788485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56" idx="1"/>
            <a:endCxn id="56" idx="2"/>
          </p:cNvCxnSpPr>
          <p:nvPr/>
        </p:nvCxnSpPr>
        <p:spPr>
          <a:xfrm flipV="1">
            <a:off x="708561" y="4788485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56" idx="3"/>
            <a:endCxn id="56" idx="2"/>
          </p:cNvCxnSpPr>
          <p:nvPr/>
        </p:nvCxnSpPr>
        <p:spPr>
          <a:xfrm>
            <a:off x="708561" y="4158485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 rot="18900000">
            <a:off x="1019709" y="504127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5" name="TextBox 64"/>
          <p:cNvSpPr txBox="1"/>
          <p:nvPr/>
        </p:nvSpPr>
        <p:spPr>
          <a:xfrm rot="18900000">
            <a:off x="904591" y="5031367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22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49" name="Group 65"/>
          <p:cNvGrpSpPr/>
          <p:nvPr/>
        </p:nvGrpSpPr>
        <p:grpSpPr>
          <a:xfrm rot="16200000">
            <a:off x="947315" y="4175628"/>
            <a:ext cx="429626" cy="410022"/>
            <a:chOff x="1050072" y="1069906"/>
            <a:chExt cx="429626" cy="410022"/>
          </a:xfrm>
        </p:grpSpPr>
        <p:sp>
          <p:nvSpPr>
            <p:cNvPr id="67" name="TextBox 66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 rot="18900000">
              <a:off x="1050072" y="1069906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Group 68"/>
          <p:cNvGrpSpPr/>
          <p:nvPr/>
        </p:nvGrpSpPr>
        <p:grpSpPr>
          <a:xfrm rot="5400000">
            <a:off x="69842" y="4989808"/>
            <a:ext cx="429629" cy="410020"/>
            <a:chOff x="1050070" y="1069908"/>
            <a:chExt cx="429629" cy="410020"/>
          </a:xfrm>
        </p:grpSpPr>
        <p:sp>
          <p:nvSpPr>
            <p:cNvPr id="70" name="TextBox 69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 rot="18900000">
              <a:off x="1050070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72" name="Rectangle 71"/>
          <p:cNvSpPr/>
          <p:nvPr/>
        </p:nvSpPr>
        <p:spPr>
          <a:xfrm>
            <a:off x="6921" y="5486204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ounded Rectangle 72"/>
          <p:cNvSpPr/>
          <p:nvPr/>
        </p:nvSpPr>
        <p:spPr>
          <a:xfrm rot="16200000">
            <a:off x="78561" y="5530829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4" name="Straight Connector 73"/>
          <p:cNvCxnSpPr>
            <a:stCxn id="73" idx="0"/>
            <a:endCxn id="73" idx="3"/>
          </p:cNvCxnSpPr>
          <p:nvPr/>
        </p:nvCxnSpPr>
        <p:spPr>
          <a:xfrm flipV="1">
            <a:off x="78561" y="5530829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73" idx="0"/>
            <a:endCxn id="73" idx="3"/>
          </p:cNvCxnSpPr>
          <p:nvPr/>
        </p:nvCxnSpPr>
        <p:spPr>
          <a:xfrm flipV="1">
            <a:off x="78561" y="5530829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stCxn id="73" idx="0"/>
            <a:endCxn id="73" idx="3"/>
          </p:cNvCxnSpPr>
          <p:nvPr/>
        </p:nvCxnSpPr>
        <p:spPr>
          <a:xfrm flipV="1">
            <a:off x="78561" y="5530829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73" idx="0"/>
            <a:endCxn id="73" idx="3"/>
          </p:cNvCxnSpPr>
          <p:nvPr/>
        </p:nvCxnSpPr>
        <p:spPr>
          <a:xfrm flipV="1">
            <a:off x="78561" y="5530829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73" idx="0"/>
            <a:endCxn id="73" idx="1"/>
          </p:cNvCxnSpPr>
          <p:nvPr/>
        </p:nvCxnSpPr>
        <p:spPr>
          <a:xfrm>
            <a:off x="78561" y="6160829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73" idx="1"/>
            <a:endCxn id="73" idx="2"/>
          </p:cNvCxnSpPr>
          <p:nvPr/>
        </p:nvCxnSpPr>
        <p:spPr>
          <a:xfrm flipV="1">
            <a:off x="708561" y="6160829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73" idx="3"/>
            <a:endCxn id="73" idx="2"/>
          </p:cNvCxnSpPr>
          <p:nvPr/>
        </p:nvCxnSpPr>
        <p:spPr>
          <a:xfrm>
            <a:off x="708561" y="5530829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 rot="18900000">
            <a:off x="1019709" y="641362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2" name="TextBox 81"/>
          <p:cNvSpPr txBox="1"/>
          <p:nvPr/>
        </p:nvSpPr>
        <p:spPr>
          <a:xfrm rot="18900000">
            <a:off x="904591" y="6403711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22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66" name="Group 82"/>
          <p:cNvGrpSpPr/>
          <p:nvPr/>
        </p:nvGrpSpPr>
        <p:grpSpPr>
          <a:xfrm rot="16200000">
            <a:off x="947316" y="5547973"/>
            <a:ext cx="429626" cy="410021"/>
            <a:chOff x="1050072" y="1069907"/>
            <a:chExt cx="429626" cy="410021"/>
          </a:xfrm>
        </p:grpSpPr>
        <p:sp>
          <p:nvSpPr>
            <p:cNvPr id="84" name="TextBox 83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 rot="18900000">
              <a:off x="1050072" y="1069907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9" name="Group 85"/>
          <p:cNvGrpSpPr/>
          <p:nvPr/>
        </p:nvGrpSpPr>
        <p:grpSpPr>
          <a:xfrm rot="5400000">
            <a:off x="69842" y="6362152"/>
            <a:ext cx="429629" cy="410020"/>
            <a:chOff x="1050070" y="1069908"/>
            <a:chExt cx="429629" cy="410020"/>
          </a:xfrm>
        </p:grpSpPr>
        <p:sp>
          <p:nvSpPr>
            <p:cNvPr id="87" name="TextBox 86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rot="18900000">
              <a:off x="1050070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4" name="Rectangle 173"/>
          <p:cNvSpPr/>
          <p:nvPr/>
        </p:nvSpPr>
        <p:spPr>
          <a:xfrm>
            <a:off x="1407840" y="1191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Rounded Rectangle 174"/>
          <p:cNvSpPr/>
          <p:nvPr/>
        </p:nvSpPr>
        <p:spPr>
          <a:xfrm rot="16200000">
            <a:off x="1479480" y="45816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6" name="Straight Connector 175"/>
          <p:cNvCxnSpPr>
            <a:stCxn id="175" idx="0"/>
            <a:endCxn id="175" idx="3"/>
          </p:cNvCxnSpPr>
          <p:nvPr/>
        </p:nvCxnSpPr>
        <p:spPr>
          <a:xfrm flipV="1">
            <a:off x="1479480" y="4581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>
            <a:stCxn id="175" idx="0"/>
            <a:endCxn id="175" idx="3"/>
          </p:cNvCxnSpPr>
          <p:nvPr/>
        </p:nvCxnSpPr>
        <p:spPr>
          <a:xfrm flipV="1">
            <a:off x="1479480" y="4581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Connector 177"/>
          <p:cNvCxnSpPr>
            <a:stCxn id="175" idx="0"/>
            <a:endCxn id="175" idx="3"/>
          </p:cNvCxnSpPr>
          <p:nvPr/>
        </p:nvCxnSpPr>
        <p:spPr>
          <a:xfrm flipV="1">
            <a:off x="1479480" y="4581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>
            <a:stCxn id="175" idx="0"/>
            <a:endCxn id="175" idx="3"/>
          </p:cNvCxnSpPr>
          <p:nvPr/>
        </p:nvCxnSpPr>
        <p:spPr>
          <a:xfrm flipV="1">
            <a:off x="1479480" y="4581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>
            <a:stCxn id="175" idx="0"/>
            <a:endCxn id="175" idx="1"/>
          </p:cNvCxnSpPr>
          <p:nvPr/>
        </p:nvCxnSpPr>
        <p:spPr>
          <a:xfrm>
            <a:off x="1479480" y="67581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>
            <a:stCxn id="175" idx="1"/>
            <a:endCxn id="175" idx="2"/>
          </p:cNvCxnSpPr>
          <p:nvPr/>
        </p:nvCxnSpPr>
        <p:spPr>
          <a:xfrm flipV="1">
            <a:off x="2109480" y="67581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Connector 181"/>
          <p:cNvCxnSpPr>
            <a:stCxn id="175" idx="3"/>
            <a:endCxn id="175" idx="2"/>
          </p:cNvCxnSpPr>
          <p:nvPr/>
        </p:nvCxnSpPr>
        <p:spPr>
          <a:xfrm>
            <a:off x="2109480" y="4581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extBox 182"/>
          <p:cNvSpPr txBox="1"/>
          <p:nvPr/>
        </p:nvSpPr>
        <p:spPr>
          <a:xfrm rot="18900000">
            <a:off x="2420628" y="92860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" name="TextBox 183"/>
          <p:cNvSpPr txBox="1"/>
          <p:nvPr/>
        </p:nvSpPr>
        <p:spPr>
          <a:xfrm rot="18900000">
            <a:off x="2305510" y="918698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22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83" name="Group 184"/>
          <p:cNvGrpSpPr/>
          <p:nvPr/>
        </p:nvGrpSpPr>
        <p:grpSpPr>
          <a:xfrm rot="16200000">
            <a:off x="2348235" y="62960"/>
            <a:ext cx="429626" cy="410021"/>
            <a:chOff x="1050072" y="1069907"/>
            <a:chExt cx="429626" cy="410021"/>
          </a:xfrm>
        </p:grpSpPr>
        <p:sp>
          <p:nvSpPr>
            <p:cNvPr id="186" name="TextBox 185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7" name="TextBox 186"/>
            <p:cNvSpPr txBox="1"/>
            <p:nvPr/>
          </p:nvSpPr>
          <p:spPr>
            <a:xfrm rot="18900000">
              <a:off x="1050072" y="1069907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6" name="Group 187"/>
          <p:cNvGrpSpPr/>
          <p:nvPr/>
        </p:nvGrpSpPr>
        <p:grpSpPr>
          <a:xfrm rot="5400000">
            <a:off x="1470761" y="877139"/>
            <a:ext cx="429629" cy="410020"/>
            <a:chOff x="1050070" y="1069908"/>
            <a:chExt cx="429629" cy="410020"/>
          </a:xfrm>
        </p:grpSpPr>
        <p:sp>
          <p:nvSpPr>
            <p:cNvPr id="189" name="TextBox 188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90" name="TextBox 189"/>
            <p:cNvSpPr txBox="1"/>
            <p:nvPr/>
          </p:nvSpPr>
          <p:spPr>
            <a:xfrm rot="18900000">
              <a:off x="1050070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1" name="Rectangle 190"/>
          <p:cNvSpPr/>
          <p:nvPr/>
        </p:nvSpPr>
        <p:spPr>
          <a:xfrm>
            <a:off x="1403648" y="1372223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2" name="Rounded Rectangle 191"/>
          <p:cNvSpPr/>
          <p:nvPr/>
        </p:nvSpPr>
        <p:spPr>
          <a:xfrm rot="16200000">
            <a:off x="1475288" y="1416848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3" name="Straight Connector 192"/>
          <p:cNvCxnSpPr>
            <a:stCxn id="192" idx="0"/>
            <a:endCxn id="192" idx="3"/>
          </p:cNvCxnSpPr>
          <p:nvPr/>
        </p:nvCxnSpPr>
        <p:spPr>
          <a:xfrm flipV="1">
            <a:off x="1475288" y="141684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/>
          <p:cNvCxnSpPr>
            <a:stCxn id="192" idx="0"/>
            <a:endCxn id="192" idx="3"/>
          </p:cNvCxnSpPr>
          <p:nvPr/>
        </p:nvCxnSpPr>
        <p:spPr>
          <a:xfrm flipV="1">
            <a:off x="1475288" y="141684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/>
          <p:cNvCxnSpPr>
            <a:stCxn id="192" idx="0"/>
            <a:endCxn id="192" idx="3"/>
          </p:cNvCxnSpPr>
          <p:nvPr/>
        </p:nvCxnSpPr>
        <p:spPr>
          <a:xfrm flipV="1">
            <a:off x="1475288" y="141684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/>
          <p:cNvCxnSpPr>
            <a:stCxn id="192" idx="0"/>
            <a:endCxn id="192" idx="3"/>
          </p:cNvCxnSpPr>
          <p:nvPr/>
        </p:nvCxnSpPr>
        <p:spPr>
          <a:xfrm flipV="1">
            <a:off x="1475288" y="141684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>
            <a:stCxn id="192" idx="0"/>
            <a:endCxn id="192" idx="1"/>
          </p:cNvCxnSpPr>
          <p:nvPr/>
        </p:nvCxnSpPr>
        <p:spPr>
          <a:xfrm>
            <a:off x="1475288" y="204684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>
            <a:stCxn id="192" idx="1"/>
            <a:endCxn id="192" idx="2"/>
          </p:cNvCxnSpPr>
          <p:nvPr/>
        </p:nvCxnSpPr>
        <p:spPr>
          <a:xfrm flipV="1">
            <a:off x="2105288" y="204684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>
            <a:stCxn id="192" idx="3"/>
            <a:endCxn id="192" idx="2"/>
          </p:cNvCxnSpPr>
          <p:nvPr/>
        </p:nvCxnSpPr>
        <p:spPr>
          <a:xfrm>
            <a:off x="2105288" y="141684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/>
          <p:cNvSpPr txBox="1"/>
          <p:nvPr/>
        </p:nvSpPr>
        <p:spPr>
          <a:xfrm rot="18900000">
            <a:off x="2416436" y="2299641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1" name="TextBox 200"/>
          <p:cNvSpPr txBox="1"/>
          <p:nvPr/>
        </p:nvSpPr>
        <p:spPr>
          <a:xfrm rot="18900000">
            <a:off x="2301318" y="2289730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22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89" name="Group 201"/>
          <p:cNvGrpSpPr/>
          <p:nvPr/>
        </p:nvGrpSpPr>
        <p:grpSpPr>
          <a:xfrm rot="16200000">
            <a:off x="2344043" y="1433991"/>
            <a:ext cx="429625" cy="410022"/>
            <a:chOff x="1050073" y="1069906"/>
            <a:chExt cx="429625" cy="410022"/>
          </a:xfrm>
        </p:grpSpPr>
        <p:sp>
          <p:nvSpPr>
            <p:cNvPr id="203" name="TextBox 202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4" name="TextBox 203"/>
            <p:cNvSpPr txBox="1"/>
            <p:nvPr/>
          </p:nvSpPr>
          <p:spPr>
            <a:xfrm rot="18900000">
              <a:off x="1050073" y="1069906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0" name="Group 204"/>
          <p:cNvGrpSpPr/>
          <p:nvPr/>
        </p:nvGrpSpPr>
        <p:grpSpPr>
          <a:xfrm rot="5400000">
            <a:off x="1466569" y="2248171"/>
            <a:ext cx="429629" cy="410020"/>
            <a:chOff x="1050070" y="1069908"/>
            <a:chExt cx="429629" cy="410020"/>
          </a:xfrm>
        </p:grpSpPr>
        <p:sp>
          <p:nvSpPr>
            <p:cNvPr id="206" name="TextBox 205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 rot="18900000">
              <a:off x="1050070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08" name="Rectangle 207"/>
          <p:cNvSpPr/>
          <p:nvPr/>
        </p:nvSpPr>
        <p:spPr>
          <a:xfrm>
            <a:off x="1409430" y="2742828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9" name="Rounded Rectangle 208"/>
          <p:cNvSpPr/>
          <p:nvPr/>
        </p:nvSpPr>
        <p:spPr>
          <a:xfrm rot="16200000">
            <a:off x="1481070" y="2787453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0" name="Straight Connector 209"/>
          <p:cNvCxnSpPr>
            <a:stCxn id="209" idx="0"/>
            <a:endCxn id="209" idx="3"/>
          </p:cNvCxnSpPr>
          <p:nvPr/>
        </p:nvCxnSpPr>
        <p:spPr>
          <a:xfrm flipV="1">
            <a:off x="1481070" y="2787453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>
            <a:stCxn id="209" idx="0"/>
            <a:endCxn id="209" idx="3"/>
          </p:cNvCxnSpPr>
          <p:nvPr/>
        </p:nvCxnSpPr>
        <p:spPr>
          <a:xfrm flipV="1">
            <a:off x="1481070" y="2787453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>
            <a:stCxn id="209" idx="0"/>
            <a:endCxn id="209" idx="3"/>
          </p:cNvCxnSpPr>
          <p:nvPr/>
        </p:nvCxnSpPr>
        <p:spPr>
          <a:xfrm flipV="1">
            <a:off x="1481070" y="2787453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212"/>
          <p:cNvCxnSpPr>
            <a:stCxn id="209" idx="0"/>
            <a:endCxn id="209" idx="3"/>
          </p:cNvCxnSpPr>
          <p:nvPr/>
        </p:nvCxnSpPr>
        <p:spPr>
          <a:xfrm flipV="1">
            <a:off x="1481070" y="278745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213"/>
          <p:cNvCxnSpPr>
            <a:stCxn id="209" idx="0"/>
            <a:endCxn id="209" idx="1"/>
          </p:cNvCxnSpPr>
          <p:nvPr/>
        </p:nvCxnSpPr>
        <p:spPr>
          <a:xfrm>
            <a:off x="1481070" y="341745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214"/>
          <p:cNvCxnSpPr>
            <a:stCxn id="209" idx="1"/>
            <a:endCxn id="209" idx="2"/>
          </p:cNvCxnSpPr>
          <p:nvPr/>
        </p:nvCxnSpPr>
        <p:spPr>
          <a:xfrm flipV="1">
            <a:off x="2111070" y="341745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215"/>
          <p:cNvCxnSpPr>
            <a:stCxn id="209" idx="3"/>
            <a:endCxn id="209" idx="2"/>
          </p:cNvCxnSpPr>
          <p:nvPr/>
        </p:nvCxnSpPr>
        <p:spPr>
          <a:xfrm>
            <a:off x="2111070" y="2787453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7" name="TextBox 216"/>
          <p:cNvSpPr txBox="1"/>
          <p:nvPr/>
        </p:nvSpPr>
        <p:spPr>
          <a:xfrm rot="18900000">
            <a:off x="2422218" y="367024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8" name="TextBox 217"/>
          <p:cNvSpPr txBox="1"/>
          <p:nvPr/>
        </p:nvSpPr>
        <p:spPr>
          <a:xfrm rot="18900000">
            <a:off x="2307100" y="3660335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22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91" name="Group 218"/>
          <p:cNvGrpSpPr/>
          <p:nvPr/>
        </p:nvGrpSpPr>
        <p:grpSpPr>
          <a:xfrm rot="16200000">
            <a:off x="2349825" y="2804598"/>
            <a:ext cx="429627" cy="410021"/>
            <a:chOff x="1050071" y="1069907"/>
            <a:chExt cx="429627" cy="410021"/>
          </a:xfrm>
        </p:grpSpPr>
        <p:sp>
          <p:nvSpPr>
            <p:cNvPr id="220" name="TextBox 219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 rot="18900000">
              <a:off x="1050071" y="1069907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2" name="Group 221"/>
          <p:cNvGrpSpPr/>
          <p:nvPr/>
        </p:nvGrpSpPr>
        <p:grpSpPr>
          <a:xfrm rot="5400000">
            <a:off x="1472351" y="3618776"/>
            <a:ext cx="429629" cy="410020"/>
            <a:chOff x="1050070" y="1069908"/>
            <a:chExt cx="429629" cy="410020"/>
          </a:xfrm>
        </p:grpSpPr>
        <p:sp>
          <p:nvSpPr>
            <p:cNvPr id="223" name="TextBox 222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 rot="18900000">
              <a:off x="1050070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25" name="Rectangle 224"/>
          <p:cNvSpPr/>
          <p:nvPr/>
        </p:nvSpPr>
        <p:spPr>
          <a:xfrm>
            <a:off x="1405238" y="4113860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6" name="Rounded Rectangle 225"/>
          <p:cNvSpPr/>
          <p:nvPr/>
        </p:nvSpPr>
        <p:spPr>
          <a:xfrm rot="16200000">
            <a:off x="1476878" y="4158485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7" name="Straight Connector 226"/>
          <p:cNvCxnSpPr>
            <a:stCxn id="226" idx="0"/>
            <a:endCxn id="226" idx="3"/>
          </p:cNvCxnSpPr>
          <p:nvPr/>
        </p:nvCxnSpPr>
        <p:spPr>
          <a:xfrm flipV="1">
            <a:off x="1476878" y="4158485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/>
          <p:cNvCxnSpPr>
            <a:stCxn id="226" idx="0"/>
            <a:endCxn id="226" idx="3"/>
          </p:cNvCxnSpPr>
          <p:nvPr/>
        </p:nvCxnSpPr>
        <p:spPr>
          <a:xfrm flipV="1">
            <a:off x="1476878" y="4158485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/>
          <p:cNvCxnSpPr>
            <a:stCxn id="226" idx="0"/>
            <a:endCxn id="226" idx="3"/>
          </p:cNvCxnSpPr>
          <p:nvPr/>
        </p:nvCxnSpPr>
        <p:spPr>
          <a:xfrm flipV="1">
            <a:off x="1476878" y="4158485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>
            <a:stCxn id="226" idx="0"/>
            <a:endCxn id="226" idx="3"/>
          </p:cNvCxnSpPr>
          <p:nvPr/>
        </p:nvCxnSpPr>
        <p:spPr>
          <a:xfrm flipV="1">
            <a:off x="1476878" y="4158485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>
            <a:stCxn id="226" idx="0"/>
            <a:endCxn id="226" idx="1"/>
          </p:cNvCxnSpPr>
          <p:nvPr/>
        </p:nvCxnSpPr>
        <p:spPr>
          <a:xfrm>
            <a:off x="1476878" y="4788485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>
            <a:stCxn id="226" idx="1"/>
            <a:endCxn id="226" idx="2"/>
          </p:cNvCxnSpPr>
          <p:nvPr/>
        </p:nvCxnSpPr>
        <p:spPr>
          <a:xfrm flipV="1">
            <a:off x="2106878" y="4788485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>
            <a:stCxn id="226" idx="3"/>
            <a:endCxn id="226" idx="2"/>
          </p:cNvCxnSpPr>
          <p:nvPr/>
        </p:nvCxnSpPr>
        <p:spPr>
          <a:xfrm>
            <a:off x="2106878" y="4158485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TextBox 233"/>
          <p:cNvSpPr txBox="1"/>
          <p:nvPr/>
        </p:nvSpPr>
        <p:spPr>
          <a:xfrm rot="18900000">
            <a:off x="2418026" y="504127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" name="TextBox 234"/>
          <p:cNvSpPr txBox="1"/>
          <p:nvPr/>
        </p:nvSpPr>
        <p:spPr>
          <a:xfrm rot="18900000">
            <a:off x="2302908" y="5031367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22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93" name="Group 235"/>
          <p:cNvGrpSpPr/>
          <p:nvPr/>
        </p:nvGrpSpPr>
        <p:grpSpPr>
          <a:xfrm rot="16200000">
            <a:off x="2345632" y="4175628"/>
            <a:ext cx="429626" cy="410022"/>
            <a:chOff x="1050072" y="1069906"/>
            <a:chExt cx="429626" cy="410022"/>
          </a:xfrm>
        </p:grpSpPr>
        <p:sp>
          <p:nvSpPr>
            <p:cNvPr id="237" name="TextBox 236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 rot="18900000">
              <a:off x="1050072" y="1069906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4" name="Group 238"/>
          <p:cNvGrpSpPr/>
          <p:nvPr/>
        </p:nvGrpSpPr>
        <p:grpSpPr>
          <a:xfrm rot="5400000">
            <a:off x="1468159" y="4989808"/>
            <a:ext cx="429629" cy="410020"/>
            <a:chOff x="1050070" y="1069908"/>
            <a:chExt cx="429629" cy="410020"/>
          </a:xfrm>
        </p:grpSpPr>
        <p:sp>
          <p:nvSpPr>
            <p:cNvPr id="240" name="TextBox 239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1" name="TextBox 240"/>
            <p:cNvSpPr txBox="1"/>
            <p:nvPr/>
          </p:nvSpPr>
          <p:spPr>
            <a:xfrm rot="18900000">
              <a:off x="1050070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42" name="Rectangle 241"/>
          <p:cNvSpPr/>
          <p:nvPr/>
        </p:nvSpPr>
        <p:spPr>
          <a:xfrm>
            <a:off x="1405238" y="5486204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3" name="Rounded Rectangle 242"/>
          <p:cNvSpPr/>
          <p:nvPr/>
        </p:nvSpPr>
        <p:spPr>
          <a:xfrm rot="16200000">
            <a:off x="1476878" y="5530829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4" name="Straight Connector 243"/>
          <p:cNvCxnSpPr>
            <a:stCxn id="243" idx="0"/>
            <a:endCxn id="243" idx="3"/>
          </p:cNvCxnSpPr>
          <p:nvPr/>
        </p:nvCxnSpPr>
        <p:spPr>
          <a:xfrm flipV="1">
            <a:off x="1476878" y="5530829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Straight Connector 244"/>
          <p:cNvCxnSpPr>
            <a:stCxn id="243" idx="0"/>
            <a:endCxn id="243" idx="3"/>
          </p:cNvCxnSpPr>
          <p:nvPr/>
        </p:nvCxnSpPr>
        <p:spPr>
          <a:xfrm flipV="1">
            <a:off x="1476878" y="5530829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Straight Connector 245"/>
          <p:cNvCxnSpPr>
            <a:stCxn id="243" idx="0"/>
            <a:endCxn id="243" idx="3"/>
          </p:cNvCxnSpPr>
          <p:nvPr/>
        </p:nvCxnSpPr>
        <p:spPr>
          <a:xfrm flipV="1">
            <a:off x="1476878" y="5530829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Straight Connector 246"/>
          <p:cNvCxnSpPr>
            <a:stCxn id="243" idx="0"/>
            <a:endCxn id="243" idx="3"/>
          </p:cNvCxnSpPr>
          <p:nvPr/>
        </p:nvCxnSpPr>
        <p:spPr>
          <a:xfrm flipV="1">
            <a:off x="1476878" y="5530829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Straight Connector 247"/>
          <p:cNvCxnSpPr>
            <a:stCxn id="243" idx="0"/>
            <a:endCxn id="243" idx="1"/>
          </p:cNvCxnSpPr>
          <p:nvPr/>
        </p:nvCxnSpPr>
        <p:spPr>
          <a:xfrm>
            <a:off x="1476878" y="6160829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Connector 248"/>
          <p:cNvCxnSpPr>
            <a:stCxn id="243" idx="1"/>
            <a:endCxn id="243" idx="2"/>
          </p:cNvCxnSpPr>
          <p:nvPr/>
        </p:nvCxnSpPr>
        <p:spPr>
          <a:xfrm flipV="1">
            <a:off x="2106878" y="6160829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Straight Connector 249"/>
          <p:cNvCxnSpPr>
            <a:stCxn id="243" idx="3"/>
            <a:endCxn id="243" idx="2"/>
          </p:cNvCxnSpPr>
          <p:nvPr/>
        </p:nvCxnSpPr>
        <p:spPr>
          <a:xfrm>
            <a:off x="2106878" y="5530829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TextBox 250"/>
          <p:cNvSpPr txBox="1"/>
          <p:nvPr/>
        </p:nvSpPr>
        <p:spPr>
          <a:xfrm rot="18900000">
            <a:off x="2418026" y="6413622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2" name="TextBox 251"/>
          <p:cNvSpPr txBox="1"/>
          <p:nvPr/>
        </p:nvSpPr>
        <p:spPr>
          <a:xfrm rot="18900000">
            <a:off x="2302908" y="6403711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22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95" name="Group 252"/>
          <p:cNvGrpSpPr/>
          <p:nvPr/>
        </p:nvGrpSpPr>
        <p:grpSpPr>
          <a:xfrm rot="16200000">
            <a:off x="2345633" y="5547973"/>
            <a:ext cx="429626" cy="410021"/>
            <a:chOff x="1050072" y="1069907"/>
            <a:chExt cx="429626" cy="410021"/>
          </a:xfrm>
        </p:grpSpPr>
        <p:sp>
          <p:nvSpPr>
            <p:cNvPr id="254" name="TextBox 253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55" name="TextBox 254"/>
            <p:cNvSpPr txBox="1"/>
            <p:nvPr/>
          </p:nvSpPr>
          <p:spPr>
            <a:xfrm rot="18900000">
              <a:off x="1050072" y="1069907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0" name="Group 255"/>
          <p:cNvGrpSpPr/>
          <p:nvPr/>
        </p:nvGrpSpPr>
        <p:grpSpPr>
          <a:xfrm rot="5400000">
            <a:off x="1468159" y="6362152"/>
            <a:ext cx="429629" cy="410020"/>
            <a:chOff x="1050070" y="1069908"/>
            <a:chExt cx="429629" cy="410020"/>
          </a:xfrm>
        </p:grpSpPr>
        <p:sp>
          <p:nvSpPr>
            <p:cNvPr id="257" name="TextBox 256"/>
            <p:cNvSpPr txBox="1"/>
            <p:nvPr/>
          </p:nvSpPr>
          <p:spPr>
            <a:xfrm rot="18900000">
              <a:off x="1165189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58" name="TextBox 257"/>
            <p:cNvSpPr txBox="1"/>
            <p:nvPr/>
          </p:nvSpPr>
          <p:spPr>
            <a:xfrm rot="18900000">
              <a:off x="1050070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22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59" name="Rectangle 258"/>
          <p:cNvSpPr/>
          <p:nvPr/>
        </p:nvSpPr>
        <p:spPr>
          <a:xfrm>
            <a:off x="3291726" y="61221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0" name="Rounded Rectangle 259"/>
          <p:cNvSpPr/>
          <p:nvPr/>
        </p:nvSpPr>
        <p:spPr>
          <a:xfrm rot="16200000">
            <a:off x="3363366" y="105846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1" name="Straight Connector 260"/>
          <p:cNvCxnSpPr>
            <a:stCxn id="260" idx="0"/>
            <a:endCxn id="260" idx="3"/>
          </p:cNvCxnSpPr>
          <p:nvPr/>
        </p:nvCxnSpPr>
        <p:spPr>
          <a:xfrm flipV="1">
            <a:off x="3363366" y="10584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/>
          <p:cNvCxnSpPr>
            <a:stCxn id="260" idx="0"/>
            <a:endCxn id="260" idx="3"/>
          </p:cNvCxnSpPr>
          <p:nvPr/>
        </p:nvCxnSpPr>
        <p:spPr>
          <a:xfrm flipV="1">
            <a:off x="3363366" y="10584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262"/>
          <p:cNvCxnSpPr>
            <a:stCxn id="260" idx="0"/>
            <a:endCxn id="260" idx="3"/>
          </p:cNvCxnSpPr>
          <p:nvPr/>
        </p:nvCxnSpPr>
        <p:spPr>
          <a:xfrm flipV="1">
            <a:off x="3363366" y="10584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/>
          <p:cNvCxnSpPr>
            <a:stCxn id="260" idx="0"/>
            <a:endCxn id="260" idx="3"/>
          </p:cNvCxnSpPr>
          <p:nvPr/>
        </p:nvCxnSpPr>
        <p:spPr>
          <a:xfrm flipV="1">
            <a:off x="3363366" y="10584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Straight Connector 264"/>
          <p:cNvCxnSpPr>
            <a:stCxn id="260" idx="0"/>
            <a:endCxn id="260" idx="1"/>
          </p:cNvCxnSpPr>
          <p:nvPr/>
        </p:nvCxnSpPr>
        <p:spPr>
          <a:xfrm>
            <a:off x="3363366" y="73584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>
            <a:stCxn id="260" idx="1"/>
            <a:endCxn id="260" idx="2"/>
          </p:cNvCxnSpPr>
          <p:nvPr/>
        </p:nvCxnSpPr>
        <p:spPr>
          <a:xfrm flipV="1">
            <a:off x="3993366" y="73584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/>
          <p:cNvCxnSpPr>
            <a:stCxn id="260" idx="3"/>
            <a:endCxn id="260" idx="2"/>
          </p:cNvCxnSpPr>
          <p:nvPr/>
        </p:nvCxnSpPr>
        <p:spPr>
          <a:xfrm>
            <a:off x="3993366" y="10584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TextBox 267"/>
          <p:cNvSpPr txBox="1"/>
          <p:nvPr/>
        </p:nvSpPr>
        <p:spPr>
          <a:xfrm rot="18900000">
            <a:off x="4304514" y="98863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9" name="TextBox 268"/>
          <p:cNvSpPr txBox="1"/>
          <p:nvPr/>
        </p:nvSpPr>
        <p:spPr>
          <a:xfrm rot="18900000">
            <a:off x="4189396" y="978728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23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161" name="Group 269"/>
          <p:cNvGrpSpPr/>
          <p:nvPr/>
        </p:nvGrpSpPr>
        <p:grpSpPr>
          <a:xfrm rot="16200000">
            <a:off x="4232121" y="122991"/>
            <a:ext cx="429627" cy="410020"/>
            <a:chOff x="1050071" y="1069908"/>
            <a:chExt cx="429627" cy="410020"/>
          </a:xfrm>
        </p:grpSpPr>
        <p:sp>
          <p:nvSpPr>
            <p:cNvPr id="271" name="TextBox 270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2" name="TextBox 271"/>
            <p:cNvSpPr txBox="1"/>
            <p:nvPr/>
          </p:nvSpPr>
          <p:spPr>
            <a:xfrm rot="18900000">
              <a:off x="1050071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2" name="Group 272"/>
          <p:cNvGrpSpPr/>
          <p:nvPr/>
        </p:nvGrpSpPr>
        <p:grpSpPr>
          <a:xfrm rot="5400000">
            <a:off x="3354648" y="937171"/>
            <a:ext cx="429628" cy="410019"/>
            <a:chOff x="1050070" y="1069910"/>
            <a:chExt cx="429628" cy="410019"/>
          </a:xfrm>
        </p:grpSpPr>
        <p:sp>
          <p:nvSpPr>
            <p:cNvPr id="274" name="TextBox 273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5" name="TextBox 274"/>
            <p:cNvSpPr txBox="1"/>
            <p:nvPr/>
          </p:nvSpPr>
          <p:spPr>
            <a:xfrm rot="18900000">
              <a:off x="1050070" y="106991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44" name="Rectangle 343"/>
          <p:cNvSpPr/>
          <p:nvPr/>
        </p:nvSpPr>
        <p:spPr>
          <a:xfrm>
            <a:off x="3293316" y="1391273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5" name="Rounded Rectangle 344"/>
          <p:cNvSpPr/>
          <p:nvPr/>
        </p:nvSpPr>
        <p:spPr>
          <a:xfrm rot="16200000">
            <a:off x="3364956" y="1435898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6" name="Straight Connector 345"/>
          <p:cNvCxnSpPr>
            <a:stCxn id="345" idx="0"/>
            <a:endCxn id="345" idx="3"/>
          </p:cNvCxnSpPr>
          <p:nvPr/>
        </p:nvCxnSpPr>
        <p:spPr>
          <a:xfrm flipV="1">
            <a:off x="3364956" y="143589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Straight Connector 346"/>
          <p:cNvCxnSpPr>
            <a:stCxn id="345" idx="0"/>
            <a:endCxn id="345" idx="3"/>
          </p:cNvCxnSpPr>
          <p:nvPr/>
        </p:nvCxnSpPr>
        <p:spPr>
          <a:xfrm flipV="1">
            <a:off x="3364956" y="143589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Straight Connector 347"/>
          <p:cNvCxnSpPr>
            <a:stCxn id="345" idx="0"/>
            <a:endCxn id="345" idx="3"/>
          </p:cNvCxnSpPr>
          <p:nvPr/>
        </p:nvCxnSpPr>
        <p:spPr>
          <a:xfrm flipV="1">
            <a:off x="3364956" y="143589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Straight Connector 348"/>
          <p:cNvCxnSpPr>
            <a:stCxn id="345" idx="0"/>
            <a:endCxn id="345" idx="3"/>
          </p:cNvCxnSpPr>
          <p:nvPr/>
        </p:nvCxnSpPr>
        <p:spPr>
          <a:xfrm flipV="1">
            <a:off x="3364956" y="143589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Connector 349"/>
          <p:cNvCxnSpPr>
            <a:stCxn id="345" idx="0"/>
            <a:endCxn id="345" idx="1"/>
          </p:cNvCxnSpPr>
          <p:nvPr/>
        </p:nvCxnSpPr>
        <p:spPr>
          <a:xfrm>
            <a:off x="3364956" y="206589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Straight Connector 350"/>
          <p:cNvCxnSpPr>
            <a:stCxn id="345" idx="1"/>
            <a:endCxn id="345" idx="2"/>
          </p:cNvCxnSpPr>
          <p:nvPr/>
        </p:nvCxnSpPr>
        <p:spPr>
          <a:xfrm flipV="1">
            <a:off x="3994956" y="206589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Connector 351"/>
          <p:cNvCxnSpPr>
            <a:stCxn id="345" idx="3"/>
            <a:endCxn id="345" idx="2"/>
          </p:cNvCxnSpPr>
          <p:nvPr/>
        </p:nvCxnSpPr>
        <p:spPr>
          <a:xfrm>
            <a:off x="3994956" y="143589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" name="TextBox 352"/>
          <p:cNvSpPr txBox="1"/>
          <p:nvPr/>
        </p:nvSpPr>
        <p:spPr>
          <a:xfrm rot="18900000">
            <a:off x="4306104" y="2318691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4" name="TextBox 353"/>
          <p:cNvSpPr txBox="1"/>
          <p:nvPr/>
        </p:nvSpPr>
        <p:spPr>
          <a:xfrm rot="18900000">
            <a:off x="4190986" y="2308780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23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163" name="Group 354"/>
          <p:cNvGrpSpPr/>
          <p:nvPr/>
        </p:nvGrpSpPr>
        <p:grpSpPr>
          <a:xfrm rot="16200000">
            <a:off x="4233711" y="1453043"/>
            <a:ext cx="429627" cy="410020"/>
            <a:chOff x="1050071" y="1069908"/>
            <a:chExt cx="429627" cy="410020"/>
          </a:xfrm>
        </p:grpSpPr>
        <p:sp>
          <p:nvSpPr>
            <p:cNvPr id="356" name="TextBox 355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57" name="TextBox 356"/>
            <p:cNvSpPr txBox="1"/>
            <p:nvPr/>
          </p:nvSpPr>
          <p:spPr>
            <a:xfrm rot="18900000">
              <a:off x="1050071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4" name="Group 357"/>
          <p:cNvGrpSpPr/>
          <p:nvPr/>
        </p:nvGrpSpPr>
        <p:grpSpPr>
          <a:xfrm rot="5400000">
            <a:off x="3356237" y="2267222"/>
            <a:ext cx="429629" cy="410019"/>
            <a:chOff x="1050069" y="1069910"/>
            <a:chExt cx="429629" cy="410019"/>
          </a:xfrm>
        </p:grpSpPr>
        <p:sp>
          <p:nvSpPr>
            <p:cNvPr id="359" name="TextBox 358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60" name="TextBox 359"/>
            <p:cNvSpPr txBox="1"/>
            <p:nvPr/>
          </p:nvSpPr>
          <p:spPr>
            <a:xfrm rot="18900000">
              <a:off x="1050069" y="106991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61" name="Rectangle 360"/>
          <p:cNvSpPr/>
          <p:nvPr/>
        </p:nvSpPr>
        <p:spPr>
          <a:xfrm>
            <a:off x="3294906" y="2759425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2" name="Rounded Rectangle 361"/>
          <p:cNvSpPr/>
          <p:nvPr/>
        </p:nvSpPr>
        <p:spPr>
          <a:xfrm rot="16200000">
            <a:off x="3366546" y="2804050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3" name="Straight Connector 362"/>
          <p:cNvCxnSpPr>
            <a:stCxn id="362" idx="0"/>
            <a:endCxn id="362" idx="3"/>
          </p:cNvCxnSpPr>
          <p:nvPr/>
        </p:nvCxnSpPr>
        <p:spPr>
          <a:xfrm flipV="1">
            <a:off x="3366546" y="280405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363"/>
          <p:cNvCxnSpPr>
            <a:stCxn id="362" idx="0"/>
            <a:endCxn id="362" idx="3"/>
          </p:cNvCxnSpPr>
          <p:nvPr/>
        </p:nvCxnSpPr>
        <p:spPr>
          <a:xfrm flipV="1">
            <a:off x="3366546" y="280405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Connector 364"/>
          <p:cNvCxnSpPr>
            <a:stCxn id="362" idx="0"/>
            <a:endCxn id="362" idx="3"/>
          </p:cNvCxnSpPr>
          <p:nvPr/>
        </p:nvCxnSpPr>
        <p:spPr>
          <a:xfrm flipV="1">
            <a:off x="3366546" y="280405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Straight Connector 365"/>
          <p:cNvCxnSpPr>
            <a:stCxn id="362" idx="0"/>
            <a:endCxn id="362" idx="3"/>
          </p:cNvCxnSpPr>
          <p:nvPr/>
        </p:nvCxnSpPr>
        <p:spPr>
          <a:xfrm flipV="1">
            <a:off x="3366546" y="280405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Straight Connector 366"/>
          <p:cNvCxnSpPr>
            <a:stCxn id="362" idx="0"/>
            <a:endCxn id="362" idx="1"/>
          </p:cNvCxnSpPr>
          <p:nvPr/>
        </p:nvCxnSpPr>
        <p:spPr>
          <a:xfrm>
            <a:off x="3366546" y="343405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Straight Connector 367"/>
          <p:cNvCxnSpPr>
            <a:stCxn id="362" idx="1"/>
            <a:endCxn id="362" idx="2"/>
          </p:cNvCxnSpPr>
          <p:nvPr/>
        </p:nvCxnSpPr>
        <p:spPr>
          <a:xfrm flipV="1">
            <a:off x="3996546" y="343405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Straight Connector 368"/>
          <p:cNvCxnSpPr>
            <a:stCxn id="362" idx="3"/>
            <a:endCxn id="362" idx="2"/>
          </p:cNvCxnSpPr>
          <p:nvPr/>
        </p:nvCxnSpPr>
        <p:spPr>
          <a:xfrm>
            <a:off x="3996546" y="280405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0" name="TextBox 369"/>
          <p:cNvSpPr txBox="1"/>
          <p:nvPr/>
        </p:nvSpPr>
        <p:spPr>
          <a:xfrm rot="18900000">
            <a:off x="4307694" y="3686843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1" name="TextBox 370"/>
          <p:cNvSpPr txBox="1"/>
          <p:nvPr/>
        </p:nvSpPr>
        <p:spPr>
          <a:xfrm rot="18900000">
            <a:off x="4192576" y="3676932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23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165" name="Group 371"/>
          <p:cNvGrpSpPr/>
          <p:nvPr/>
        </p:nvGrpSpPr>
        <p:grpSpPr>
          <a:xfrm rot="16200000">
            <a:off x="4235301" y="2821195"/>
            <a:ext cx="429627" cy="410020"/>
            <a:chOff x="1050071" y="1069908"/>
            <a:chExt cx="429627" cy="410020"/>
          </a:xfrm>
        </p:grpSpPr>
        <p:sp>
          <p:nvSpPr>
            <p:cNvPr id="373" name="TextBox 372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4" name="TextBox 373"/>
            <p:cNvSpPr txBox="1"/>
            <p:nvPr/>
          </p:nvSpPr>
          <p:spPr>
            <a:xfrm rot="18900000">
              <a:off x="1050071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6" name="Group 374"/>
          <p:cNvGrpSpPr/>
          <p:nvPr/>
        </p:nvGrpSpPr>
        <p:grpSpPr>
          <a:xfrm rot="5400000">
            <a:off x="3357827" y="3635374"/>
            <a:ext cx="429629" cy="410019"/>
            <a:chOff x="1050069" y="1069910"/>
            <a:chExt cx="429629" cy="410019"/>
          </a:xfrm>
        </p:grpSpPr>
        <p:sp>
          <p:nvSpPr>
            <p:cNvPr id="376" name="TextBox 375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77" name="TextBox 376"/>
            <p:cNvSpPr txBox="1"/>
            <p:nvPr/>
          </p:nvSpPr>
          <p:spPr>
            <a:xfrm rot="18900000">
              <a:off x="1050069" y="106991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8" name="Rectangle 377"/>
          <p:cNvSpPr/>
          <p:nvPr/>
        </p:nvSpPr>
        <p:spPr>
          <a:xfrm>
            <a:off x="3296496" y="4089477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9" name="Rounded Rectangle 378"/>
          <p:cNvSpPr/>
          <p:nvPr/>
        </p:nvSpPr>
        <p:spPr>
          <a:xfrm rot="16200000">
            <a:off x="3368136" y="4134102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0" name="Straight Connector 379"/>
          <p:cNvCxnSpPr>
            <a:stCxn id="379" idx="0"/>
            <a:endCxn id="379" idx="3"/>
          </p:cNvCxnSpPr>
          <p:nvPr/>
        </p:nvCxnSpPr>
        <p:spPr>
          <a:xfrm flipV="1">
            <a:off x="3368136" y="4134102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Straight Connector 380"/>
          <p:cNvCxnSpPr>
            <a:stCxn id="379" idx="0"/>
            <a:endCxn id="379" idx="3"/>
          </p:cNvCxnSpPr>
          <p:nvPr/>
        </p:nvCxnSpPr>
        <p:spPr>
          <a:xfrm flipV="1">
            <a:off x="3368136" y="4134102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2" name="Straight Connector 381"/>
          <p:cNvCxnSpPr>
            <a:stCxn id="379" idx="0"/>
            <a:endCxn id="379" idx="3"/>
          </p:cNvCxnSpPr>
          <p:nvPr/>
        </p:nvCxnSpPr>
        <p:spPr>
          <a:xfrm flipV="1">
            <a:off x="3368136" y="4134102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Straight Connector 382"/>
          <p:cNvCxnSpPr>
            <a:stCxn id="379" idx="0"/>
            <a:endCxn id="379" idx="3"/>
          </p:cNvCxnSpPr>
          <p:nvPr/>
        </p:nvCxnSpPr>
        <p:spPr>
          <a:xfrm flipV="1">
            <a:off x="3368136" y="413410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4" name="Straight Connector 383"/>
          <p:cNvCxnSpPr>
            <a:stCxn id="379" idx="0"/>
            <a:endCxn id="379" idx="1"/>
          </p:cNvCxnSpPr>
          <p:nvPr/>
        </p:nvCxnSpPr>
        <p:spPr>
          <a:xfrm>
            <a:off x="3368136" y="476410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Straight Connector 384"/>
          <p:cNvCxnSpPr>
            <a:stCxn id="379" idx="1"/>
            <a:endCxn id="379" idx="2"/>
          </p:cNvCxnSpPr>
          <p:nvPr/>
        </p:nvCxnSpPr>
        <p:spPr>
          <a:xfrm flipV="1">
            <a:off x="3998136" y="476410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Straight Connector 385"/>
          <p:cNvCxnSpPr>
            <a:stCxn id="379" idx="3"/>
            <a:endCxn id="379" idx="2"/>
          </p:cNvCxnSpPr>
          <p:nvPr/>
        </p:nvCxnSpPr>
        <p:spPr>
          <a:xfrm>
            <a:off x="3998136" y="413410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7" name="TextBox 386"/>
          <p:cNvSpPr txBox="1"/>
          <p:nvPr/>
        </p:nvSpPr>
        <p:spPr>
          <a:xfrm rot="18900000">
            <a:off x="4309284" y="5016895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8" name="TextBox 387"/>
          <p:cNvSpPr txBox="1"/>
          <p:nvPr/>
        </p:nvSpPr>
        <p:spPr>
          <a:xfrm rot="18900000">
            <a:off x="4194166" y="5006984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23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167" name="Group 388"/>
          <p:cNvGrpSpPr/>
          <p:nvPr/>
        </p:nvGrpSpPr>
        <p:grpSpPr>
          <a:xfrm rot="16200000">
            <a:off x="4236891" y="4151247"/>
            <a:ext cx="429627" cy="410020"/>
            <a:chOff x="1050071" y="1069908"/>
            <a:chExt cx="429627" cy="410020"/>
          </a:xfrm>
        </p:grpSpPr>
        <p:sp>
          <p:nvSpPr>
            <p:cNvPr id="390" name="TextBox 389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1" name="TextBox 390"/>
            <p:cNvSpPr txBox="1"/>
            <p:nvPr/>
          </p:nvSpPr>
          <p:spPr>
            <a:xfrm rot="18900000">
              <a:off x="1050071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8" name="Group 391"/>
          <p:cNvGrpSpPr/>
          <p:nvPr/>
        </p:nvGrpSpPr>
        <p:grpSpPr>
          <a:xfrm rot="5400000">
            <a:off x="3359417" y="4965426"/>
            <a:ext cx="429629" cy="410019"/>
            <a:chOff x="1050069" y="1069910"/>
            <a:chExt cx="429629" cy="410019"/>
          </a:xfrm>
        </p:grpSpPr>
        <p:sp>
          <p:nvSpPr>
            <p:cNvPr id="393" name="TextBox 392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94" name="TextBox 393"/>
            <p:cNvSpPr txBox="1"/>
            <p:nvPr/>
          </p:nvSpPr>
          <p:spPr>
            <a:xfrm rot="18900000">
              <a:off x="1050069" y="106991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95" name="Rectangle 394"/>
          <p:cNvSpPr/>
          <p:nvPr/>
        </p:nvSpPr>
        <p:spPr>
          <a:xfrm>
            <a:off x="3294906" y="5433246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6" name="Rounded Rectangle 395"/>
          <p:cNvSpPr/>
          <p:nvPr/>
        </p:nvSpPr>
        <p:spPr>
          <a:xfrm rot="16200000">
            <a:off x="3357021" y="5477871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7" name="Straight Connector 396"/>
          <p:cNvCxnSpPr>
            <a:stCxn id="396" idx="0"/>
            <a:endCxn id="396" idx="3"/>
          </p:cNvCxnSpPr>
          <p:nvPr/>
        </p:nvCxnSpPr>
        <p:spPr>
          <a:xfrm flipV="1">
            <a:off x="3357021" y="5477871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Connector 397"/>
          <p:cNvCxnSpPr>
            <a:stCxn id="396" idx="0"/>
            <a:endCxn id="396" idx="3"/>
          </p:cNvCxnSpPr>
          <p:nvPr/>
        </p:nvCxnSpPr>
        <p:spPr>
          <a:xfrm flipV="1">
            <a:off x="3357021" y="5477871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Straight Connector 398"/>
          <p:cNvCxnSpPr>
            <a:stCxn id="396" idx="0"/>
            <a:endCxn id="396" idx="3"/>
          </p:cNvCxnSpPr>
          <p:nvPr/>
        </p:nvCxnSpPr>
        <p:spPr>
          <a:xfrm flipV="1">
            <a:off x="3357021" y="5477871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Straight Connector 399"/>
          <p:cNvCxnSpPr>
            <a:stCxn id="396" idx="0"/>
            <a:endCxn id="396" idx="3"/>
          </p:cNvCxnSpPr>
          <p:nvPr/>
        </p:nvCxnSpPr>
        <p:spPr>
          <a:xfrm flipV="1">
            <a:off x="3357021" y="5477871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Straight Connector 400"/>
          <p:cNvCxnSpPr>
            <a:stCxn id="396" idx="0"/>
            <a:endCxn id="396" idx="1"/>
          </p:cNvCxnSpPr>
          <p:nvPr/>
        </p:nvCxnSpPr>
        <p:spPr>
          <a:xfrm>
            <a:off x="3357021" y="6107871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Straight Connector 401"/>
          <p:cNvCxnSpPr>
            <a:stCxn id="396" idx="1"/>
            <a:endCxn id="396" idx="2"/>
          </p:cNvCxnSpPr>
          <p:nvPr/>
        </p:nvCxnSpPr>
        <p:spPr>
          <a:xfrm flipV="1">
            <a:off x="3987021" y="6107871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Straight Connector 402"/>
          <p:cNvCxnSpPr>
            <a:stCxn id="396" idx="3"/>
            <a:endCxn id="396" idx="2"/>
          </p:cNvCxnSpPr>
          <p:nvPr/>
        </p:nvCxnSpPr>
        <p:spPr>
          <a:xfrm>
            <a:off x="3987021" y="5477871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4" name="TextBox 403"/>
          <p:cNvSpPr txBox="1"/>
          <p:nvPr/>
        </p:nvSpPr>
        <p:spPr>
          <a:xfrm rot="18900000">
            <a:off x="4298169" y="636066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5" name="TextBox 404"/>
          <p:cNvSpPr txBox="1"/>
          <p:nvPr/>
        </p:nvSpPr>
        <p:spPr>
          <a:xfrm rot="18900000">
            <a:off x="4183051" y="6350753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23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169" name="Group 405"/>
          <p:cNvGrpSpPr/>
          <p:nvPr/>
        </p:nvGrpSpPr>
        <p:grpSpPr>
          <a:xfrm rot="16200000">
            <a:off x="4225776" y="5495016"/>
            <a:ext cx="429627" cy="410020"/>
            <a:chOff x="1050071" y="1069908"/>
            <a:chExt cx="429627" cy="410020"/>
          </a:xfrm>
        </p:grpSpPr>
        <p:sp>
          <p:nvSpPr>
            <p:cNvPr id="407" name="TextBox 406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08" name="TextBox 407"/>
            <p:cNvSpPr txBox="1"/>
            <p:nvPr/>
          </p:nvSpPr>
          <p:spPr>
            <a:xfrm rot="18900000">
              <a:off x="1050071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0" name="Group 408"/>
          <p:cNvGrpSpPr/>
          <p:nvPr/>
        </p:nvGrpSpPr>
        <p:grpSpPr>
          <a:xfrm rot="5400000">
            <a:off x="3348303" y="6309196"/>
            <a:ext cx="429628" cy="410019"/>
            <a:chOff x="1050070" y="1069910"/>
            <a:chExt cx="429628" cy="410019"/>
          </a:xfrm>
        </p:grpSpPr>
        <p:sp>
          <p:nvSpPr>
            <p:cNvPr id="410" name="TextBox 409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11" name="TextBox 410"/>
            <p:cNvSpPr txBox="1"/>
            <p:nvPr/>
          </p:nvSpPr>
          <p:spPr>
            <a:xfrm rot="18900000">
              <a:off x="1050070" y="106991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12" name="Rectangle 411"/>
          <p:cNvSpPr/>
          <p:nvPr/>
        </p:nvSpPr>
        <p:spPr>
          <a:xfrm>
            <a:off x="4728706" y="61221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3" name="Rounded Rectangle 412"/>
          <p:cNvSpPr/>
          <p:nvPr/>
        </p:nvSpPr>
        <p:spPr>
          <a:xfrm rot="16200000">
            <a:off x="4800346" y="105846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14" name="Straight Connector 413"/>
          <p:cNvCxnSpPr>
            <a:stCxn id="413" idx="0"/>
            <a:endCxn id="413" idx="3"/>
          </p:cNvCxnSpPr>
          <p:nvPr/>
        </p:nvCxnSpPr>
        <p:spPr>
          <a:xfrm flipV="1">
            <a:off x="4800346" y="10584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/>
          <p:cNvCxnSpPr>
            <a:stCxn id="413" idx="0"/>
            <a:endCxn id="413" idx="3"/>
          </p:cNvCxnSpPr>
          <p:nvPr/>
        </p:nvCxnSpPr>
        <p:spPr>
          <a:xfrm flipV="1">
            <a:off x="4800346" y="10584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/>
          <p:cNvCxnSpPr>
            <a:stCxn id="413" idx="0"/>
            <a:endCxn id="413" idx="3"/>
          </p:cNvCxnSpPr>
          <p:nvPr/>
        </p:nvCxnSpPr>
        <p:spPr>
          <a:xfrm flipV="1">
            <a:off x="4800346" y="105846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/>
          <p:cNvCxnSpPr>
            <a:stCxn id="413" idx="0"/>
            <a:endCxn id="413" idx="3"/>
          </p:cNvCxnSpPr>
          <p:nvPr/>
        </p:nvCxnSpPr>
        <p:spPr>
          <a:xfrm flipV="1">
            <a:off x="4800346" y="10584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8" name="Straight Connector 417"/>
          <p:cNvCxnSpPr>
            <a:stCxn id="413" idx="0"/>
            <a:endCxn id="413" idx="1"/>
          </p:cNvCxnSpPr>
          <p:nvPr/>
        </p:nvCxnSpPr>
        <p:spPr>
          <a:xfrm>
            <a:off x="4800346" y="73584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Straight Connector 418"/>
          <p:cNvCxnSpPr>
            <a:stCxn id="413" idx="1"/>
            <a:endCxn id="413" idx="2"/>
          </p:cNvCxnSpPr>
          <p:nvPr/>
        </p:nvCxnSpPr>
        <p:spPr>
          <a:xfrm flipV="1">
            <a:off x="5430346" y="73584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Straight Connector 419"/>
          <p:cNvCxnSpPr>
            <a:stCxn id="413" idx="3"/>
            <a:endCxn id="413" idx="2"/>
          </p:cNvCxnSpPr>
          <p:nvPr/>
        </p:nvCxnSpPr>
        <p:spPr>
          <a:xfrm>
            <a:off x="5430346" y="105846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1" name="TextBox 420"/>
          <p:cNvSpPr txBox="1"/>
          <p:nvPr/>
        </p:nvSpPr>
        <p:spPr>
          <a:xfrm rot="18900000">
            <a:off x="5741494" y="988639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22" name="TextBox 421"/>
          <p:cNvSpPr txBox="1"/>
          <p:nvPr/>
        </p:nvSpPr>
        <p:spPr>
          <a:xfrm rot="18900000">
            <a:off x="5626376" y="978728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23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171" name="Group 422"/>
          <p:cNvGrpSpPr/>
          <p:nvPr/>
        </p:nvGrpSpPr>
        <p:grpSpPr>
          <a:xfrm rot="16200000">
            <a:off x="5669101" y="122991"/>
            <a:ext cx="429627" cy="410020"/>
            <a:chOff x="1050071" y="1069908"/>
            <a:chExt cx="429627" cy="410020"/>
          </a:xfrm>
        </p:grpSpPr>
        <p:sp>
          <p:nvSpPr>
            <p:cNvPr id="424" name="TextBox 423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5" name="TextBox 424"/>
            <p:cNvSpPr txBox="1"/>
            <p:nvPr/>
          </p:nvSpPr>
          <p:spPr>
            <a:xfrm rot="18900000">
              <a:off x="1050071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2" name="Group 425"/>
          <p:cNvGrpSpPr/>
          <p:nvPr/>
        </p:nvGrpSpPr>
        <p:grpSpPr>
          <a:xfrm rot="5400000">
            <a:off x="4791627" y="937170"/>
            <a:ext cx="429629" cy="410019"/>
            <a:chOff x="1050069" y="1069910"/>
            <a:chExt cx="429629" cy="410019"/>
          </a:xfrm>
        </p:grpSpPr>
        <p:sp>
          <p:nvSpPr>
            <p:cNvPr id="427" name="TextBox 426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8" name="TextBox 427"/>
            <p:cNvSpPr txBox="1"/>
            <p:nvPr/>
          </p:nvSpPr>
          <p:spPr>
            <a:xfrm rot="18900000">
              <a:off x="1050069" y="106991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29" name="Rectangle 428"/>
          <p:cNvSpPr/>
          <p:nvPr/>
        </p:nvSpPr>
        <p:spPr>
          <a:xfrm>
            <a:off x="4730296" y="1391273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0" name="Rounded Rectangle 429"/>
          <p:cNvSpPr/>
          <p:nvPr/>
        </p:nvSpPr>
        <p:spPr>
          <a:xfrm rot="16200000">
            <a:off x="4801936" y="1435898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1" name="Straight Connector 430"/>
          <p:cNvCxnSpPr>
            <a:stCxn id="430" idx="0"/>
            <a:endCxn id="430" idx="3"/>
          </p:cNvCxnSpPr>
          <p:nvPr/>
        </p:nvCxnSpPr>
        <p:spPr>
          <a:xfrm flipV="1">
            <a:off x="4801936" y="143589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2" name="Straight Connector 431"/>
          <p:cNvCxnSpPr>
            <a:stCxn id="430" idx="0"/>
            <a:endCxn id="430" idx="3"/>
          </p:cNvCxnSpPr>
          <p:nvPr/>
        </p:nvCxnSpPr>
        <p:spPr>
          <a:xfrm flipV="1">
            <a:off x="4801936" y="143589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3" name="Straight Connector 432"/>
          <p:cNvCxnSpPr>
            <a:stCxn id="430" idx="0"/>
            <a:endCxn id="430" idx="3"/>
          </p:cNvCxnSpPr>
          <p:nvPr/>
        </p:nvCxnSpPr>
        <p:spPr>
          <a:xfrm flipV="1">
            <a:off x="4801936" y="143589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4" name="Straight Connector 433"/>
          <p:cNvCxnSpPr>
            <a:stCxn id="430" idx="0"/>
            <a:endCxn id="430" idx="3"/>
          </p:cNvCxnSpPr>
          <p:nvPr/>
        </p:nvCxnSpPr>
        <p:spPr>
          <a:xfrm flipV="1">
            <a:off x="4801936" y="143589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5" name="Straight Connector 434"/>
          <p:cNvCxnSpPr>
            <a:stCxn id="430" idx="0"/>
            <a:endCxn id="430" idx="1"/>
          </p:cNvCxnSpPr>
          <p:nvPr/>
        </p:nvCxnSpPr>
        <p:spPr>
          <a:xfrm>
            <a:off x="4801936" y="206589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6" name="Straight Connector 435"/>
          <p:cNvCxnSpPr>
            <a:stCxn id="430" idx="1"/>
            <a:endCxn id="430" idx="2"/>
          </p:cNvCxnSpPr>
          <p:nvPr/>
        </p:nvCxnSpPr>
        <p:spPr>
          <a:xfrm flipV="1">
            <a:off x="5431936" y="206589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7" name="Straight Connector 436"/>
          <p:cNvCxnSpPr>
            <a:stCxn id="430" idx="3"/>
            <a:endCxn id="430" idx="2"/>
          </p:cNvCxnSpPr>
          <p:nvPr/>
        </p:nvCxnSpPr>
        <p:spPr>
          <a:xfrm>
            <a:off x="5431936" y="143589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8" name="TextBox 437"/>
          <p:cNvSpPr txBox="1"/>
          <p:nvPr/>
        </p:nvSpPr>
        <p:spPr>
          <a:xfrm rot="18900000">
            <a:off x="5743084" y="2318691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39" name="TextBox 438"/>
          <p:cNvSpPr txBox="1"/>
          <p:nvPr/>
        </p:nvSpPr>
        <p:spPr>
          <a:xfrm rot="18900000">
            <a:off x="5627966" y="2308780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23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173" name="Group 439"/>
          <p:cNvGrpSpPr/>
          <p:nvPr/>
        </p:nvGrpSpPr>
        <p:grpSpPr>
          <a:xfrm rot="16200000">
            <a:off x="5670691" y="1453043"/>
            <a:ext cx="429627" cy="410020"/>
            <a:chOff x="1050071" y="1069908"/>
            <a:chExt cx="429627" cy="410020"/>
          </a:xfrm>
        </p:grpSpPr>
        <p:sp>
          <p:nvSpPr>
            <p:cNvPr id="441" name="TextBox 440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42" name="TextBox 441"/>
            <p:cNvSpPr txBox="1"/>
            <p:nvPr/>
          </p:nvSpPr>
          <p:spPr>
            <a:xfrm rot="18900000">
              <a:off x="1050071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5" name="Group 442"/>
          <p:cNvGrpSpPr/>
          <p:nvPr/>
        </p:nvGrpSpPr>
        <p:grpSpPr>
          <a:xfrm rot="5400000">
            <a:off x="4793218" y="2267223"/>
            <a:ext cx="429628" cy="410019"/>
            <a:chOff x="1050070" y="1069910"/>
            <a:chExt cx="429628" cy="410019"/>
          </a:xfrm>
        </p:grpSpPr>
        <p:sp>
          <p:nvSpPr>
            <p:cNvPr id="444" name="TextBox 443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45" name="TextBox 444"/>
            <p:cNvSpPr txBox="1"/>
            <p:nvPr/>
          </p:nvSpPr>
          <p:spPr>
            <a:xfrm rot="18900000">
              <a:off x="1050070" y="106991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46" name="Rectangle 445"/>
          <p:cNvSpPr/>
          <p:nvPr/>
        </p:nvSpPr>
        <p:spPr>
          <a:xfrm>
            <a:off x="4731886" y="2759425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7" name="Rounded Rectangle 446"/>
          <p:cNvSpPr/>
          <p:nvPr/>
        </p:nvSpPr>
        <p:spPr>
          <a:xfrm rot="16200000">
            <a:off x="4803526" y="2804050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8" name="Straight Connector 447"/>
          <p:cNvCxnSpPr>
            <a:stCxn id="447" idx="0"/>
            <a:endCxn id="447" idx="3"/>
          </p:cNvCxnSpPr>
          <p:nvPr/>
        </p:nvCxnSpPr>
        <p:spPr>
          <a:xfrm flipV="1">
            <a:off x="4803526" y="280405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9" name="Straight Connector 448"/>
          <p:cNvCxnSpPr>
            <a:stCxn id="447" idx="0"/>
            <a:endCxn id="447" idx="3"/>
          </p:cNvCxnSpPr>
          <p:nvPr/>
        </p:nvCxnSpPr>
        <p:spPr>
          <a:xfrm flipV="1">
            <a:off x="4803526" y="280405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0" name="Straight Connector 449"/>
          <p:cNvCxnSpPr>
            <a:stCxn id="447" idx="0"/>
            <a:endCxn id="447" idx="3"/>
          </p:cNvCxnSpPr>
          <p:nvPr/>
        </p:nvCxnSpPr>
        <p:spPr>
          <a:xfrm flipV="1">
            <a:off x="4803526" y="280405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1" name="Straight Connector 450"/>
          <p:cNvCxnSpPr>
            <a:stCxn id="447" idx="0"/>
            <a:endCxn id="447" idx="3"/>
          </p:cNvCxnSpPr>
          <p:nvPr/>
        </p:nvCxnSpPr>
        <p:spPr>
          <a:xfrm flipV="1">
            <a:off x="4803526" y="280405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2" name="Straight Connector 451"/>
          <p:cNvCxnSpPr>
            <a:stCxn id="447" idx="0"/>
            <a:endCxn id="447" idx="1"/>
          </p:cNvCxnSpPr>
          <p:nvPr/>
        </p:nvCxnSpPr>
        <p:spPr>
          <a:xfrm>
            <a:off x="4803526" y="343405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3" name="Straight Connector 452"/>
          <p:cNvCxnSpPr>
            <a:stCxn id="447" idx="1"/>
            <a:endCxn id="447" idx="2"/>
          </p:cNvCxnSpPr>
          <p:nvPr/>
        </p:nvCxnSpPr>
        <p:spPr>
          <a:xfrm flipV="1">
            <a:off x="5433526" y="343405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4" name="Straight Connector 453"/>
          <p:cNvCxnSpPr>
            <a:stCxn id="447" idx="3"/>
            <a:endCxn id="447" idx="2"/>
          </p:cNvCxnSpPr>
          <p:nvPr/>
        </p:nvCxnSpPr>
        <p:spPr>
          <a:xfrm>
            <a:off x="5433526" y="280405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5" name="TextBox 454"/>
          <p:cNvSpPr txBox="1"/>
          <p:nvPr/>
        </p:nvSpPr>
        <p:spPr>
          <a:xfrm rot="18900000">
            <a:off x="5744674" y="3686843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56" name="TextBox 455"/>
          <p:cNvSpPr txBox="1"/>
          <p:nvPr/>
        </p:nvSpPr>
        <p:spPr>
          <a:xfrm rot="18900000">
            <a:off x="5629556" y="3676932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23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188" name="Group 456"/>
          <p:cNvGrpSpPr/>
          <p:nvPr/>
        </p:nvGrpSpPr>
        <p:grpSpPr>
          <a:xfrm rot="16200000">
            <a:off x="5672281" y="2821195"/>
            <a:ext cx="429627" cy="410020"/>
            <a:chOff x="1050071" y="1069908"/>
            <a:chExt cx="429627" cy="410020"/>
          </a:xfrm>
        </p:grpSpPr>
        <p:sp>
          <p:nvSpPr>
            <p:cNvPr id="458" name="TextBox 457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59" name="TextBox 458"/>
            <p:cNvSpPr txBox="1"/>
            <p:nvPr/>
          </p:nvSpPr>
          <p:spPr>
            <a:xfrm rot="18900000">
              <a:off x="1050071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2" name="Group 459"/>
          <p:cNvGrpSpPr/>
          <p:nvPr/>
        </p:nvGrpSpPr>
        <p:grpSpPr>
          <a:xfrm rot="5400000">
            <a:off x="4794808" y="3635375"/>
            <a:ext cx="429628" cy="410019"/>
            <a:chOff x="1050070" y="1069910"/>
            <a:chExt cx="429628" cy="410019"/>
          </a:xfrm>
        </p:grpSpPr>
        <p:sp>
          <p:nvSpPr>
            <p:cNvPr id="461" name="TextBox 460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62" name="TextBox 461"/>
            <p:cNvSpPr txBox="1"/>
            <p:nvPr/>
          </p:nvSpPr>
          <p:spPr>
            <a:xfrm rot="18900000">
              <a:off x="1050070" y="106991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63" name="Rectangle 462"/>
          <p:cNvSpPr/>
          <p:nvPr/>
        </p:nvSpPr>
        <p:spPr>
          <a:xfrm>
            <a:off x="4733476" y="4089477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4" name="Rounded Rectangle 463"/>
          <p:cNvSpPr/>
          <p:nvPr/>
        </p:nvSpPr>
        <p:spPr>
          <a:xfrm rot="16200000">
            <a:off x="4805116" y="4134102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5" name="Straight Connector 464"/>
          <p:cNvCxnSpPr>
            <a:stCxn id="464" idx="0"/>
            <a:endCxn id="464" idx="3"/>
          </p:cNvCxnSpPr>
          <p:nvPr/>
        </p:nvCxnSpPr>
        <p:spPr>
          <a:xfrm flipV="1">
            <a:off x="4805116" y="4134102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Straight Connector 465"/>
          <p:cNvCxnSpPr>
            <a:stCxn id="464" idx="0"/>
            <a:endCxn id="464" idx="3"/>
          </p:cNvCxnSpPr>
          <p:nvPr/>
        </p:nvCxnSpPr>
        <p:spPr>
          <a:xfrm flipV="1">
            <a:off x="4805116" y="4134102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Straight Connector 466"/>
          <p:cNvCxnSpPr>
            <a:stCxn id="464" idx="0"/>
            <a:endCxn id="464" idx="3"/>
          </p:cNvCxnSpPr>
          <p:nvPr/>
        </p:nvCxnSpPr>
        <p:spPr>
          <a:xfrm flipV="1">
            <a:off x="4805116" y="4134102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8" name="Straight Connector 467"/>
          <p:cNvCxnSpPr>
            <a:stCxn id="464" idx="0"/>
            <a:endCxn id="464" idx="3"/>
          </p:cNvCxnSpPr>
          <p:nvPr/>
        </p:nvCxnSpPr>
        <p:spPr>
          <a:xfrm flipV="1">
            <a:off x="4805116" y="413410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9" name="Straight Connector 468"/>
          <p:cNvCxnSpPr>
            <a:stCxn id="464" idx="0"/>
            <a:endCxn id="464" idx="1"/>
          </p:cNvCxnSpPr>
          <p:nvPr/>
        </p:nvCxnSpPr>
        <p:spPr>
          <a:xfrm>
            <a:off x="4805116" y="476410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Straight Connector 469"/>
          <p:cNvCxnSpPr>
            <a:stCxn id="464" idx="1"/>
            <a:endCxn id="464" idx="2"/>
          </p:cNvCxnSpPr>
          <p:nvPr/>
        </p:nvCxnSpPr>
        <p:spPr>
          <a:xfrm flipV="1">
            <a:off x="5435116" y="476410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Straight Connector 470"/>
          <p:cNvCxnSpPr>
            <a:stCxn id="464" idx="3"/>
            <a:endCxn id="464" idx="2"/>
          </p:cNvCxnSpPr>
          <p:nvPr/>
        </p:nvCxnSpPr>
        <p:spPr>
          <a:xfrm>
            <a:off x="5435116" y="4134102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2" name="TextBox 471"/>
          <p:cNvSpPr txBox="1"/>
          <p:nvPr/>
        </p:nvSpPr>
        <p:spPr>
          <a:xfrm rot="18900000">
            <a:off x="5746264" y="5016895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73" name="TextBox 472"/>
          <p:cNvSpPr txBox="1"/>
          <p:nvPr/>
        </p:nvSpPr>
        <p:spPr>
          <a:xfrm rot="18900000">
            <a:off x="5631146" y="5006984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23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205" name="Group 473"/>
          <p:cNvGrpSpPr/>
          <p:nvPr/>
        </p:nvGrpSpPr>
        <p:grpSpPr>
          <a:xfrm rot="16200000">
            <a:off x="5673871" y="4151247"/>
            <a:ext cx="429627" cy="410020"/>
            <a:chOff x="1050071" y="1069908"/>
            <a:chExt cx="429627" cy="410020"/>
          </a:xfrm>
        </p:grpSpPr>
        <p:sp>
          <p:nvSpPr>
            <p:cNvPr id="475" name="TextBox 474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6" name="TextBox 475"/>
            <p:cNvSpPr txBox="1"/>
            <p:nvPr/>
          </p:nvSpPr>
          <p:spPr>
            <a:xfrm rot="18900000">
              <a:off x="1050071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9" name="Group 476"/>
          <p:cNvGrpSpPr/>
          <p:nvPr/>
        </p:nvGrpSpPr>
        <p:grpSpPr>
          <a:xfrm rot="5400000">
            <a:off x="4796397" y="4965426"/>
            <a:ext cx="429629" cy="410019"/>
            <a:chOff x="1050069" y="1069910"/>
            <a:chExt cx="429629" cy="410019"/>
          </a:xfrm>
        </p:grpSpPr>
        <p:sp>
          <p:nvSpPr>
            <p:cNvPr id="478" name="TextBox 477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9" name="TextBox 478"/>
            <p:cNvSpPr txBox="1"/>
            <p:nvPr/>
          </p:nvSpPr>
          <p:spPr>
            <a:xfrm rot="18900000">
              <a:off x="1050069" y="106991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80" name="Rectangle 479"/>
          <p:cNvSpPr/>
          <p:nvPr/>
        </p:nvSpPr>
        <p:spPr>
          <a:xfrm>
            <a:off x="4731886" y="5433246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1" name="Rounded Rectangle 480"/>
          <p:cNvSpPr/>
          <p:nvPr/>
        </p:nvSpPr>
        <p:spPr>
          <a:xfrm rot="16200000">
            <a:off x="4794001" y="5477871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2" name="Straight Connector 481"/>
          <p:cNvCxnSpPr>
            <a:stCxn id="481" idx="0"/>
            <a:endCxn id="481" idx="3"/>
          </p:cNvCxnSpPr>
          <p:nvPr/>
        </p:nvCxnSpPr>
        <p:spPr>
          <a:xfrm flipV="1">
            <a:off x="4794001" y="5477871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" name="Straight Connector 482"/>
          <p:cNvCxnSpPr>
            <a:stCxn id="481" idx="0"/>
            <a:endCxn id="481" idx="3"/>
          </p:cNvCxnSpPr>
          <p:nvPr/>
        </p:nvCxnSpPr>
        <p:spPr>
          <a:xfrm flipV="1">
            <a:off x="4794001" y="5477871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4" name="Straight Connector 483"/>
          <p:cNvCxnSpPr>
            <a:stCxn id="481" idx="0"/>
            <a:endCxn id="481" idx="3"/>
          </p:cNvCxnSpPr>
          <p:nvPr/>
        </p:nvCxnSpPr>
        <p:spPr>
          <a:xfrm flipV="1">
            <a:off x="4794001" y="5477871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Straight Connector 484"/>
          <p:cNvCxnSpPr>
            <a:stCxn id="481" idx="0"/>
            <a:endCxn id="481" idx="3"/>
          </p:cNvCxnSpPr>
          <p:nvPr/>
        </p:nvCxnSpPr>
        <p:spPr>
          <a:xfrm flipV="1">
            <a:off x="4794001" y="5477871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" name="Straight Connector 485"/>
          <p:cNvCxnSpPr>
            <a:stCxn id="481" idx="0"/>
            <a:endCxn id="481" idx="1"/>
          </p:cNvCxnSpPr>
          <p:nvPr/>
        </p:nvCxnSpPr>
        <p:spPr>
          <a:xfrm>
            <a:off x="4794001" y="6107871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Straight Connector 486"/>
          <p:cNvCxnSpPr>
            <a:stCxn id="481" idx="1"/>
            <a:endCxn id="481" idx="2"/>
          </p:cNvCxnSpPr>
          <p:nvPr/>
        </p:nvCxnSpPr>
        <p:spPr>
          <a:xfrm flipV="1">
            <a:off x="5424001" y="6107871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Straight Connector 487"/>
          <p:cNvCxnSpPr>
            <a:stCxn id="481" idx="3"/>
            <a:endCxn id="481" idx="2"/>
          </p:cNvCxnSpPr>
          <p:nvPr/>
        </p:nvCxnSpPr>
        <p:spPr>
          <a:xfrm>
            <a:off x="5424001" y="5477871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9" name="TextBox 488"/>
          <p:cNvSpPr txBox="1"/>
          <p:nvPr/>
        </p:nvSpPr>
        <p:spPr>
          <a:xfrm rot="18900000">
            <a:off x="5735149" y="636066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0" name="TextBox 489"/>
          <p:cNvSpPr txBox="1"/>
          <p:nvPr/>
        </p:nvSpPr>
        <p:spPr>
          <a:xfrm rot="18900000">
            <a:off x="5620031" y="6350753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23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222" name="Group 490"/>
          <p:cNvGrpSpPr/>
          <p:nvPr/>
        </p:nvGrpSpPr>
        <p:grpSpPr>
          <a:xfrm rot="16200000">
            <a:off x="5662756" y="5495016"/>
            <a:ext cx="429627" cy="410020"/>
            <a:chOff x="1050071" y="1069908"/>
            <a:chExt cx="429627" cy="410020"/>
          </a:xfrm>
        </p:grpSpPr>
        <p:sp>
          <p:nvSpPr>
            <p:cNvPr id="492" name="TextBox 491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3" name="TextBox 492"/>
            <p:cNvSpPr txBox="1"/>
            <p:nvPr/>
          </p:nvSpPr>
          <p:spPr>
            <a:xfrm rot="18900000">
              <a:off x="1050071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36" name="Group 493"/>
          <p:cNvGrpSpPr/>
          <p:nvPr/>
        </p:nvGrpSpPr>
        <p:grpSpPr>
          <a:xfrm rot="5400000">
            <a:off x="4785283" y="6309196"/>
            <a:ext cx="429628" cy="410019"/>
            <a:chOff x="1050070" y="1069910"/>
            <a:chExt cx="429628" cy="410019"/>
          </a:xfrm>
        </p:grpSpPr>
        <p:sp>
          <p:nvSpPr>
            <p:cNvPr id="495" name="TextBox 494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96" name="TextBox 495"/>
            <p:cNvSpPr txBox="1"/>
            <p:nvPr/>
          </p:nvSpPr>
          <p:spPr>
            <a:xfrm rot="18900000">
              <a:off x="1050070" y="106991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97" name="Rectangle 496"/>
          <p:cNvSpPr/>
          <p:nvPr/>
        </p:nvSpPr>
        <p:spPr>
          <a:xfrm>
            <a:off x="6156176" y="49243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8" name="Rounded Rectangle 497"/>
          <p:cNvSpPr/>
          <p:nvPr/>
        </p:nvSpPr>
        <p:spPr>
          <a:xfrm rot="16200000">
            <a:off x="6227816" y="93868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9" name="Straight Connector 498"/>
          <p:cNvCxnSpPr>
            <a:stCxn id="498" idx="0"/>
            <a:endCxn id="498" idx="3"/>
          </p:cNvCxnSpPr>
          <p:nvPr/>
        </p:nvCxnSpPr>
        <p:spPr>
          <a:xfrm flipV="1">
            <a:off x="6227816" y="9386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0" name="Straight Connector 499"/>
          <p:cNvCxnSpPr>
            <a:stCxn id="498" idx="0"/>
            <a:endCxn id="498" idx="3"/>
          </p:cNvCxnSpPr>
          <p:nvPr/>
        </p:nvCxnSpPr>
        <p:spPr>
          <a:xfrm flipV="1">
            <a:off x="6227816" y="9386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1" name="Straight Connector 500"/>
          <p:cNvCxnSpPr>
            <a:stCxn id="498" idx="0"/>
            <a:endCxn id="498" idx="3"/>
          </p:cNvCxnSpPr>
          <p:nvPr/>
        </p:nvCxnSpPr>
        <p:spPr>
          <a:xfrm flipV="1">
            <a:off x="6227816" y="93868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2" name="Straight Connector 501"/>
          <p:cNvCxnSpPr>
            <a:stCxn id="498" idx="0"/>
            <a:endCxn id="498" idx="3"/>
          </p:cNvCxnSpPr>
          <p:nvPr/>
        </p:nvCxnSpPr>
        <p:spPr>
          <a:xfrm flipV="1">
            <a:off x="6227816" y="9386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3" name="Straight Connector 502"/>
          <p:cNvCxnSpPr>
            <a:stCxn id="498" idx="0"/>
            <a:endCxn id="498" idx="1"/>
          </p:cNvCxnSpPr>
          <p:nvPr/>
        </p:nvCxnSpPr>
        <p:spPr>
          <a:xfrm>
            <a:off x="6227816" y="72386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4" name="Straight Connector 503"/>
          <p:cNvCxnSpPr>
            <a:stCxn id="498" idx="1"/>
            <a:endCxn id="498" idx="2"/>
          </p:cNvCxnSpPr>
          <p:nvPr/>
        </p:nvCxnSpPr>
        <p:spPr>
          <a:xfrm flipV="1">
            <a:off x="6857816" y="72386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5" name="Straight Connector 504"/>
          <p:cNvCxnSpPr>
            <a:stCxn id="498" idx="3"/>
            <a:endCxn id="498" idx="2"/>
          </p:cNvCxnSpPr>
          <p:nvPr/>
        </p:nvCxnSpPr>
        <p:spPr>
          <a:xfrm>
            <a:off x="6857816" y="93868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6" name="TextBox 505"/>
          <p:cNvSpPr txBox="1"/>
          <p:nvPr/>
        </p:nvSpPr>
        <p:spPr>
          <a:xfrm rot="18900000">
            <a:off x="7168964" y="976661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07" name="TextBox 506"/>
          <p:cNvSpPr txBox="1"/>
          <p:nvPr/>
        </p:nvSpPr>
        <p:spPr>
          <a:xfrm rot="18900000">
            <a:off x="7053846" y="966750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23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239" name="Group 507"/>
          <p:cNvGrpSpPr/>
          <p:nvPr/>
        </p:nvGrpSpPr>
        <p:grpSpPr>
          <a:xfrm rot="16200000">
            <a:off x="7096571" y="111013"/>
            <a:ext cx="429627" cy="410020"/>
            <a:chOff x="1050071" y="1069908"/>
            <a:chExt cx="429627" cy="410020"/>
          </a:xfrm>
        </p:grpSpPr>
        <p:sp>
          <p:nvSpPr>
            <p:cNvPr id="509" name="TextBox 508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0" name="TextBox 509"/>
            <p:cNvSpPr txBox="1"/>
            <p:nvPr/>
          </p:nvSpPr>
          <p:spPr>
            <a:xfrm rot="18900000">
              <a:off x="1050071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3" name="Group 510"/>
          <p:cNvGrpSpPr/>
          <p:nvPr/>
        </p:nvGrpSpPr>
        <p:grpSpPr>
          <a:xfrm rot="5400000">
            <a:off x="6219098" y="925193"/>
            <a:ext cx="429628" cy="410019"/>
            <a:chOff x="1050070" y="1069910"/>
            <a:chExt cx="429628" cy="410019"/>
          </a:xfrm>
        </p:grpSpPr>
        <p:sp>
          <p:nvSpPr>
            <p:cNvPr id="512" name="TextBox 511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3" name="TextBox 512"/>
            <p:cNvSpPr txBox="1"/>
            <p:nvPr/>
          </p:nvSpPr>
          <p:spPr>
            <a:xfrm rot="18900000">
              <a:off x="1050070" y="106991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14" name="Rectangle 513"/>
          <p:cNvSpPr/>
          <p:nvPr/>
        </p:nvSpPr>
        <p:spPr>
          <a:xfrm>
            <a:off x="6157766" y="1379295"/>
            <a:ext cx="1403648" cy="1340768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5" name="Rounded Rectangle 514"/>
          <p:cNvSpPr/>
          <p:nvPr/>
        </p:nvSpPr>
        <p:spPr>
          <a:xfrm rot="16200000">
            <a:off x="6229406" y="1423920"/>
            <a:ext cx="1260000" cy="1260000"/>
          </a:xfrm>
          <a:prstGeom prst="roundRect">
            <a:avLst>
              <a:gd name="adj" fmla="val 21816"/>
            </a:avLst>
          </a:prstGeom>
          <a:blipFill>
            <a:blip r:embed="rId2" cstate="print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6" name="Straight Connector 515"/>
          <p:cNvCxnSpPr>
            <a:stCxn id="515" idx="0"/>
            <a:endCxn id="515" idx="3"/>
          </p:cNvCxnSpPr>
          <p:nvPr/>
        </p:nvCxnSpPr>
        <p:spPr>
          <a:xfrm flipV="1">
            <a:off x="6229406" y="142392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7" name="Straight Connector 516"/>
          <p:cNvCxnSpPr>
            <a:stCxn id="515" idx="0"/>
            <a:endCxn id="515" idx="3"/>
          </p:cNvCxnSpPr>
          <p:nvPr/>
        </p:nvCxnSpPr>
        <p:spPr>
          <a:xfrm flipV="1">
            <a:off x="6229406" y="142392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8" name="Straight Connector 517"/>
          <p:cNvCxnSpPr>
            <a:stCxn id="515" idx="0"/>
            <a:endCxn id="515" idx="3"/>
          </p:cNvCxnSpPr>
          <p:nvPr/>
        </p:nvCxnSpPr>
        <p:spPr>
          <a:xfrm flipV="1">
            <a:off x="6229406" y="1423920"/>
            <a:ext cx="630000" cy="63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9" name="Straight Connector 518"/>
          <p:cNvCxnSpPr>
            <a:stCxn id="515" idx="0"/>
            <a:endCxn id="515" idx="3"/>
          </p:cNvCxnSpPr>
          <p:nvPr/>
        </p:nvCxnSpPr>
        <p:spPr>
          <a:xfrm flipV="1">
            <a:off x="6229406" y="142392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Straight Connector 519"/>
          <p:cNvCxnSpPr>
            <a:stCxn id="515" idx="0"/>
            <a:endCxn id="515" idx="1"/>
          </p:cNvCxnSpPr>
          <p:nvPr/>
        </p:nvCxnSpPr>
        <p:spPr>
          <a:xfrm>
            <a:off x="6229406" y="205392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1" name="Straight Connector 520"/>
          <p:cNvCxnSpPr>
            <a:stCxn id="515" idx="1"/>
            <a:endCxn id="515" idx="2"/>
          </p:cNvCxnSpPr>
          <p:nvPr/>
        </p:nvCxnSpPr>
        <p:spPr>
          <a:xfrm flipV="1">
            <a:off x="6859406" y="205392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2" name="Straight Connector 521"/>
          <p:cNvCxnSpPr>
            <a:stCxn id="515" idx="3"/>
            <a:endCxn id="515" idx="2"/>
          </p:cNvCxnSpPr>
          <p:nvPr/>
        </p:nvCxnSpPr>
        <p:spPr>
          <a:xfrm>
            <a:off x="6859406" y="1423920"/>
            <a:ext cx="630000" cy="63000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3" name="TextBox 522"/>
          <p:cNvSpPr txBox="1"/>
          <p:nvPr/>
        </p:nvSpPr>
        <p:spPr>
          <a:xfrm rot="18900000">
            <a:off x="7170554" y="2306713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24" name="TextBox 523"/>
          <p:cNvSpPr txBox="1"/>
          <p:nvPr/>
        </p:nvSpPr>
        <p:spPr>
          <a:xfrm rot="18900000">
            <a:off x="7055436" y="2296802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b="1" dirty="0" smtClean="0">
                <a:solidFill>
                  <a:schemeClr val="bg1"/>
                </a:solidFill>
              </a:rPr>
              <a:t>23</a:t>
            </a:r>
            <a:endParaRPr lang="en-GB" sz="1000" b="1" dirty="0">
              <a:solidFill>
                <a:schemeClr val="bg1"/>
              </a:solidFill>
            </a:endParaRPr>
          </a:p>
        </p:txBody>
      </p:sp>
      <p:grpSp>
        <p:nvGrpSpPr>
          <p:cNvPr id="256" name="Group 524"/>
          <p:cNvGrpSpPr/>
          <p:nvPr/>
        </p:nvGrpSpPr>
        <p:grpSpPr>
          <a:xfrm rot="16200000">
            <a:off x="7098161" y="1441065"/>
            <a:ext cx="429627" cy="410020"/>
            <a:chOff x="1050071" y="1069908"/>
            <a:chExt cx="429627" cy="410020"/>
          </a:xfrm>
        </p:grpSpPr>
        <p:sp>
          <p:nvSpPr>
            <p:cNvPr id="526" name="TextBox 525"/>
            <p:cNvSpPr txBox="1"/>
            <p:nvPr/>
          </p:nvSpPr>
          <p:spPr>
            <a:xfrm rot="18900000">
              <a:off x="1165188" y="1079818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endParaRPr lang="en-GB" sz="2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27" name="TextBox 526"/>
            <p:cNvSpPr txBox="1"/>
            <p:nvPr/>
          </p:nvSpPr>
          <p:spPr>
            <a:xfrm rot="18900000">
              <a:off x="1050071" y="1069908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70" name="Group 527"/>
          <p:cNvGrpSpPr/>
          <p:nvPr/>
        </p:nvGrpSpPr>
        <p:grpSpPr>
          <a:xfrm rot="5400000">
            <a:off x="6220688" y="2255245"/>
            <a:ext cx="429628" cy="410019"/>
            <a:chOff x="1050070" y="1069910"/>
            <a:chExt cx="429628" cy="410019"/>
          </a:xfrm>
        </p:grpSpPr>
        <p:sp>
          <p:nvSpPr>
            <p:cNvPr id="529" name="TextBox 528"/>
            <p:cNvSpPr txBox="1"/>
            <p:nvPr/>
          </p:nvSpPr>
          <p:spPr>
            <a:xfrm rot="18900000">
              <a:off x="1165188" y="1079819"/>
              <a:ext cx="314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endParaRPr lang="en-GB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30" name="TextBox 529"/>
            <p:cNvSpPr txBox="1"/>
            <p:nvPr/>
          </p:nvSpPr>
          <p:spPr>
            <a:xfrm rot="18900000">
              <a:off x="1050070" y="106991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b="1" dirty="0" smtClean="0">
                  <a:solidFill>
                    <a:schemeClr val="bg1"/>
                  </a:solidFill>
                </a:rPr>
                <a:t>23</a:t>
              </a:r>
              <a:endParaRPr lang="en-GB" sz="10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</TotalTime>
  <Words>423</Words>
  <Application>Microsoft Office PowerPoint</Application>
  <PresentationFormat>On-screen Show (4:3)</PresentationFormat>
  <Paragraphs>311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Per</dc:creator>
  <cp:lastModifiedBy>Per</cp:lastModifiedBy>
  <cp:revision>3</cp:revision>
  <dcterms:created xsi:type="dcterms:W3CDTF">2017-09-07T11:38:04Z</dcterms:created>
  <dcterms:modified xsi:type="dcterms:W3CDTF">2017-09-07T16:05:43Z</dcterms:modified>
</cp:coreProperties>
</file>