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4" autoAdjust="0"/>
    <p:restoredTop sz="94660"/>
  </p:normalViewPr>
  <p:slideViewPr>
    <p:cSldViewPr>
      <p:cViewPr>
        <p:scale>
          <a:sx n="50" d="100"/>
          <a:sy n="50" d="100"/>
        </p:scale>
        <p:origin x="-1812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B2263-C660-42F2-9828-B9204073B99C}" type="datetimeFigureOut">
              <a:rPr lang="en-GB" smtClean="0"/>
              <a:pPr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1827B-AB2D-4814-9EA7-830FEFD28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784" y="332656"/>
            <a:ext cx="2160000" cy="28800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Elves of the Fine Lands</a:t>
            </a:r>
          </a:p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67544" y="3573336"/>
            <a:ext cx="2160000" cy="28800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Stinghy's Gang</a:t>
            </a:r>
          </a:p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420112" y="332656"/>
            <a:ext cx="2160000" cy="28800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/>
              <a:t>Knights of Suecia</a:t>
            </a:r>
          </a:p>
          <a:p>
            <a:pPr algn="ctr"/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419872" y="3573336"/>
            <a:ext cx="2160000" cy="28800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Baahuer Backstabber's Gang</a:t>
            </a:r>
          </a:p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228424" y="332656"/>
            <a:ext cx="2160000" cy="2880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Suecian Light Detachment</a:t>
            </a:r>
          </a:p>
          <a:p>
            <a:pPr algn="ctr"/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6228184" y="3573336"/>
            <a:ext cx="2160000" cy="2880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Pethor the Snotty’s Gang</a:t>
            </a:r>
          </a:p>
          <a:p>
            <a:pPr algn="ctr"/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784" y="332656"/>
            <a:ext cx="2160000" cy="2880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CARD</a:t>
            </a:r>
            <a:endParaRPr lang="en-GB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3573336"/>
            <a:ext cx="2160000" cy="2880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CARD</a:t>
            </a:r>
            <a:endParaRPr lang="en-GB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20112" y="332656"/>
            <a:ext cx="2160000" cy="2880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CARD</a:t>
            </a:r>
            <a:endParaRPr lang="en-GB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19872" y="3573336"/>
            <a:ext cx="2160000" cy="2880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CARD</a:t>
            </a:r>
            <a:endParaRPr lang="en-GB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28424" y="332656"/>
            <a:ext cx="2160000" cy="2880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CARD</a:t>
            </a:r>
            <a:endParaRPr lang="en-GB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28184" y="3573336"/>
            <a:ext cx="2160000" cy="2880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CARD</a:t>
            </a:r>
            <a:endParaRPr lang="en-GB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32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</dc:creator>
  <cp:lastModifiedBy>Per</cp:lastModifiedBy>
  <cp:revision>7</cp:revision>
  <dcterms:created xsi:type="dcterms:W3CDTF">2017-07-10T12:29:32Z</dcterms:created>
  <dcterms:modified xsi:type="dcterms:W3CDTF">2017-07-11T19:54:53Z</dcterms:modified>
</cp:coreProperties>
</file>