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6BF91-487C-49FA-943E-BAF4C0AE26A4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299E8-47F0-41CE-BF7D-CFE37F71CDB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476672"/>
            <a:ext cx="9086850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446881"/>
            <a:ext cx="90868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476672"/>
            <a:ext cx="908685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445343"/>
            <a:ext cx="9086850" cy="629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473571"/>
            <a:ext cx="908685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486519"/>
            <a:ext cx="9086850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</dc:creator>
  <cp:lastModifiedBy>Per</cp:lastModifiedBy>
  <cp:revision>1</cp:revision>
  <dcterms:created xsi:type="dcterms:W3CDTF">2017-07-14T13:18:46Z</dcterms:created>
  <dcterms:modified xsi:type="dcterms:W3CDTF">2017-07-14T13:23:31Z</dcterms:modified>
</cp:coreProperties>
</file>