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20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4836-170D-4D4A-ABED-C5CF0706C388}" type="datetimeFigureOut">
              <a:rPr lang="en-GB" smtClean="0"/>
              <a:pPr/>
              <a:t>01/08/2017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3B99A-9D0B-447C-A88A-9E9549E3CEF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36" name="Group 35"/>
          <p:cNvGrpSpPr/>
          <p:nvPr/>
        </p:nvGrpSpPr>
        <p:grpSpPr>
          <a:xfrm rot="16200000">
            <a:off x="-1510224" y="2154051"/>
            <a:ext cx="7369530" cy="2549897"/>
            <a:chOff x="887235" y="2154051"/>
            <a:chExt cx="7369530" cy="2549897"/>
          </a:xfrm>
        </p:grpSpPr>
        <p:sp>
          <p:nvSpPr>
            <p:cNvPr id="4" name="TextBox 74"/>
            <p:cNvSpPr txBox="1"/>
            <p:nvPr/>
          </p:nvSpPr>
          <p:spPr>
            <a:xfrm>
              <a:off x="1607315" y="3296887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Mounted</a:t>
              </a:r>
            </a:p>
          </p:txBody>
        </p:sp>
        <p:sp>
          <p:nvSpPr>
            <p:cNvPr id="5" name="TextBox 75"/>
            <p:cNvSpPr txBox="1"/>
            <p:nvPr/>
          </p:nvSpPr>
          <p:spPr>
            <a:xfrm>
              <a:off x="1967355" y="3293822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smtClean="0"/>
                <a:t>Foot</a:t>
              </a:r>
            </a:p>
          </p:txBody>
        </p:sp>
        <p:sp>
          <p:nvSpPr>
            <p:cNvPr id="6" name="TextBox 59"/>
            <p:cNvSpPr txBox="1"/>
            <p:nvPr/>
          </p:nvSpPr>
          <p:spPr>
            <a:xfrm>
              <a:off x="1535307" y="4242283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Centaur</a:t>
              </a:r>
            </a:p>
            <a:p>
              <a:pPr algn="ctr"/>
              <a:r>
                <a:rPr lang="en-GB" sz="800" dirty="0" smtClean="0"/>
                <a:t>(Warriors)</a:t>
              </a:r>
              <a:endParaRPr lang="en-GB" sz="800" dirty="0"/>
            </a:p>
          </p:txBody>
        </p:sp>
        <p:sp>
          <p:nvSpPr>
            <p:cNvPr id="7" name="TextBox 60"/>
            <p:cNvSpPr txBox="1"/>
            <p:nvPr/>
          </p:nvSpPr>
          <p:spPr>
            <a:xfrm>
              <a:off x="887235" y="4232991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Foot</a:t>
              </a:r>
            </a:p>
          </p:txBody>
        </p:sp>
        <p:sp>
          <p:nvSpPr>
            <p:cNvPr id="8" name="TextBox 61"/>
            <p:cNvSpPr txBox="1"/>
            <p:nvPr/>
          </p:nvSpPr>
          <p:spPr>
            <a:xfrm>
              <a:off x="2029140" y="4242283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Centaur (Bow)</a:t>
              </a:r>
            </a:p>
            <a:p>
              <a:pPr algn="ctr"/>
              <a:r>
                <a:rPr lang="en-GB" sz="800" dirty="0" smtClean="0"/>
                <a:t>Move Foot</a:t>
              </a:r>
            </a:p>
          </p:txBody>
        </p:sp>
        <p:sp>
          <p:nvSpPr>
            <p:cNvPr id="9" name="Isosceles Triangle 8"/>
            <p:cNvSpPr/>
            <p:nvPr/>
          </p:nvSpPr>
          <p:spPr>
            <a:xfrm>
              <a:off x="2434340" y="3954251"/>
              <a:ext cx="288032" cy="288032"/>
            </a:xfrm>
            <a:prstGeom prst="triangl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0" name="Isosceles Triangle 9"/>
            <p:cNvSpPr/>
            <p:nvPr/>
          </p:nvSpPr>
          <p:spPr>
            <a:xfrm>
              <a:off x="2796514" y="3954251"/>
              <a:ext cx="288032" cy="288032"/>
            </a:xfrm>
            <a:prstGeom prst="triangl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1" name="Isosceles Triangle 10"/>
            <p:cNvSpPr/>
            <p:nvPr/>
          </p:nvSpPr>
          <p:spPr>
            <a:xfrm>
              <a:off x="4966977" y="3956385"/>
              <a:ext cx="288032" cy="288032"/>
            </a:xfrm>
            <a:prstGeom prst="triangl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1714260" y="3954251"/>
              <a:ext cx="288032" cy="288032"/>
            </a:xfrm>
            <a:prstGeom prst="triangl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3" name="Isosceles Triangle 12"/>
            <p:cNvSpPr/>
            <p:nvPr/>
          </p:nvSpPr>
          <p:spPr>
            <a:xfrm>
              <a:off x="4246897" y="3954251"/>
              <a:ext cx="288032" cy="288032"/>
            </a:xfrm>
            <a:prstGeom prst="triangl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4" name="TextBox 66"/>
            <p:cNvSpPr txBox="1"/>
            <p:nvPr/>
          </p:nvSpPr>
          <p:spPr>
            <a:xfrm>
              <a:off x="4271611" y="4263769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 Centaur (Bow) &amp;</a:t>
              </a:r>
            </a:p>
            <a:p>
              <a:pPr algn="ctr"/>
              <a:r>
                <a:rPr lang="en-GB" sz="800" dirty="0" smtClean="0"/>
                <a:t>Commander Influence</a:t>
              </a:r>
            </a:p>
          </p:txBody>
        </p:sp>
        <p:sp>
          <p:nvSpPr>
            <p:cNvPr id="15" name="TextBox 67"/>
            <p:cNvSpPr txBox="1"/>
            <p:nvPr/>
          </p:nvSpPr>
          <p:spPr>
            <a:xfrm>
              <a:off x="3407515" y="4242283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 Centaur</a:t>
              </a:r>
            </a:p>
            <a:p>
              <a:pPr algn="ctr"/>
              <a:r>
                <a:rPr lang="en-GB" sz="800" dirty="0" smtClean="0"/>
                <a:t>(Warrior)</a:t>
              </a:r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2434340" y="3018147"/>
              <a:ext cx="288032" cy="28803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7" name="Isosceles Triangle 16"/>
            <p:cNvSpPr/>
            <p:nvPr/>
          </p:nvSpPr>
          <p:spPr>
            <a:xfrm>
              <a:off x="2796514" y="3018147"/>
              <a:ext cx="288032" cy="28803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8" name="Isosceles Triangle 17"/>
            <p:cNvSpPr/>
            <p:nvPr/>
          </p:nvSpPr>
          <p:spPr>
            <a:xfrm>
              <a:off x="4966977" y="3020281"/>
              <a:ext cx="288032" cy="28803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1714260" y="3018147"/>
              <a:ext cx="288032" cy="28803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TextBox 73"/>
            <p:cNvSpPr txBox="1"/>
            <p:nvPr/>
          </p:nvSpPr>
          <p:spPr>
            <a:xfrm>
              <a:off x="887235" y="3293822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Foot</a:t>
              </a:r>
              <a:endParaRPr lang="en-GB" sz="800" dirty="0"/>
            </a:p>
          </p:txBody>
        </p:sp>
        <p:sp>
          <p:nvSpPr>
            <p:cNvPr id="21" name="TextBox 76"/>
            <p:cNvSpPr txBox="1"/>
            <p:nvPr/>
          </p:nvSpPr>
          <p:spPr>
            <a:xfrm>
              <a:off x="3419872" y="3306179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smtClean="0"/>
                <a:t>Mounted</a:t>
              </a:r>
            </a:p>
          </p:txBody>
        </p:sp>
        <p:sp>
          <p:nvSpPr>
            <p:cNvPr id="22" name="TextBox 77"/>
            <p:cNvSpPr txBox="1"/>
            <p:nvPr/>
          </p:nvSpPr>
          <p:spPr>
            <a:xfrm>
              <a:off x="4127595" y="3306179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Commander</a:t>
              </a:r>
            </a:p>
            <a:p>
              <a:pPr algn="ctr"/>
              <a:r>
                <a:rPr lang="en-GB" sz="800" dirty="0" smtClean="0"/>
                <a:t>Influence</a:t>
              </a:r>
            </a:p>
          </p:txBody>
        </p:sp>
        <p:sp>
          <p:nvSpPr>
            <p:cNvPr id="23" name="Isosceles Triangle 22"/>
            <p:cNvSpPr/>
            <p:nvPr/>
          </p:nvSpPr>
          <p:spPr>
            <a:xfrm>
              <a:off x="4246897" y="3018147"/>
              <a:ext cx="288032" cy="288032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2434340" y="2154051"/>
              <a:ext cx="288032" cy="288032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5" name="Isosceles Triangle 24"/>
            <p:cNvSpPr/>
            <p:nvPr/>
          </p:nvSpPr>
          <p:spPr>
            <a:xfrm>
              <a:off x="2796514" y="2154051"/>
              <a:ext cx="288032" cy="288032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6" name="Isosceles Triangle 25"/>
            <p:cNvSpPr/>
            <p:nvPr/>
          </p:nvSpPr>
          <p:spPr>
            <a:xfrm>
              <a:off x="4966977" y="2156185"/>
              <a:ext cx="288032" cy="288032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7131038" y="2156185"/>
              <a:ext cx="288032" cy="288032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714260" y="2154051"/>
              <a:ext cx="288032" cy="288032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9" name="TextBox 91"/>
            <p:cNvSpPr txBox="1"/>
            <p:nvPr/>
          </p:nvSpPr>
          <p:spPr>
            <a:xfrm>
              <a:off x="6312549" y="2442083"/>
              <a:ext cx="19442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Arrows</a:t>
              </a:r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4246897" y="2154051"/>
              <a:ext cx="288032" cy="288032"/>
            </a:xfrm>
            <a:prstGeom prst="triangle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1" name="TextBox 93"/>
            <p:cNvSpPr txBox="1"/>
            <p:nvPr/>
          </p:nvSpPr>
          <p:spPr>
            <a:xfrm>
              <a:off x="1607315" y="2445148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Mounted</a:t>
              </a:r>
            </a:p>
          </p:txBody>
        </p:sp>
        <p:sp>
          <p:nvSpPr>
            <p:cNvPr id="32" name="TextBox 94"/>
            <p:cNvSpPr txBox="1"/>
            <p:nvPr/>
          </p:nvSpPr>
          <p:spPr>
            <a:xfrm>
              <a:off x="1967355" y="2442083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smtClean="0"/>
                <a:t>Foot</a:t>
              </a:r>
            </a:p>
          </p:txBody>
        </p:sp>
        <p:sp>
          <p:nvSpPr>
            <p:cNvPr id="33" name="TextBox 95"/>
            <p:cNvSpPr txBox="1"/>
            <p:nvPr/>
          </p:nvSpPr>
          <p:spPr>
            <a:xfrm>
              <a:off x="887235" y="2442083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Foot</a:t>
              </a:r>
              <a:endParaRPr lang="en-GB" sz="800" dirty="0"/>
            </a:p>
          </p:txBody>
        </p:sp>
        <p:sp>
          <p:nvSpPr>
            <p:cNvPr id="34" name="TextBox 96"/>
            <p:cNvSpPr txBox="1"/>
            <p:nvPr/>
          </p:nvSpPr>
          <p:spPr>
            <a:xfrm>
              <a:off x="3419872" y="2454440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smtClean="0"/>
                <a:t>Mounted</a:t>
              </a:r>
            </a:p>
          </p:txBody>
        </p:sp>
        <p:sp>
          <p:nvSpPr>
            <p:cNvPr id="35" name="TextBox 97"/>
            <p:cNvSpPr txBox="1"/>
            <p:nvPr/>
          </p:nvSpPr>
          <p:spPr>
            <a:xfrm>
              <a:off x="4127595" y="2454440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Commander</a:t>
              </a:r>
            </a:p>
            <a:p>
              <a:pPr algn="ctr"/>
              <a:r>
                <a:rPr lang="en-GB" sz="800" dirty="0" smtClean="0"/>
                <a:t>Influence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 rot="16200000">
            <a:off x="3324764" y="2287615"/>
            <a:ext cx="7369530" cy="2282770"/>
            <a:chOff x="887235" y="2287615"/>
            <a:chExt cx="7369530" cy="2282770"/>
          </a:xfrm>
        </p:grpSpPr>
        <p:sp>
          <p:nvSpPr>
            <p:cNvPr id="37" name="TextBox 12"/>
            <p:cNvSpPr txBox="1"/>
            <p:nvPr/>
          </p:nvSpPr>
          <p:spPr>
            <a:xfrm>
              <a:off x="1247275" y="4231831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Infantry</a:t>
              </a:r>
              <a:endParaRPr lang="en-GB" sz="800" dirty="0"/>
            </a:p>
          </p:txBody>
        </p:sp>
        <p:sp>
          <p:nvSpPr>
            <p:cNvPr id="38" name="TextBox 14"/>
            <p:cNvSpPr txBox="1"/>
            <p:nvPr/>
          </p:nvSpPr>
          <p:spPr>
            <a:xfrm>
              <a:off x="2687435" y="4231831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smtClean="0"/>
                <a:t>Infantry/Shaman</a:t>
              </a:r>
            </a:p>
          </p:txBody>
        </p:sp>
        <p:sp>
          <p:nvSpPr>
            <p:cNvPr id="39" name="TextBox 11"/>
            <p:cNvSpPr txBox="1"/>
            <p:nvPr/>
          </p:nvSpPr>
          <p:spPr>
            <a:xfrm>
              <a:off x="887235" y="4222539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Missile</a:t>
              </a:r>
            </a:p>
          </p:txBody>
        </p:sp>
        <p:sp>
          <p:nvSpPr>
            <p:cNvPr id="40" name="TextBox 13"/>
            <p:cNvSpPr txBox="1"/>
            <p:nvPr/>
          </p:nvSpPr>
          <p:spPr>
            <a:xfrm>
              <a:off x="1967355" y="4231831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err="1" smtClean="0"/>
                <a:t>Missilie</a:t>
              </a:r>
              <a:endParaRPr lang="en-GB" sz="800" dirty="0" smtClean="0"/>
            </a:p>
          </p:txBody>
        </p:sp>
        <p:sp>
          <p:nvSpPr>
            <p:cNvPr id="41" name="Isosceles Triangle 40"/>
            <p:cNvSpPr/>
            <p:nvPr/>
          </p:nvSpPr>
          <p:spPr>
            <a:xfrm>
              <a:off x="2796514" y="3943799"/>
              <a:ext cx="288032" cy="28803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2" name="Isosceles Triangle 41"/>
            <p:cNvSpPr/>
            <p:nvPr/>
          </p:nvSpPr>
          <p:spPr>
            <a:xfrm>
              <a:off x="2076434" y="3943799"/>
              <a:ext cx="288032" cy="28803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3" name="Isosceles Triangle 42"/>
            <p:cNvSpPr/>
            <p:nvPr/>
          </p:nvSpPr>
          <p:spPr>
            <a:xfrm>
              <a:off x="3526817" y="3954022"/>
              <a:ext cx="288032" cy="28803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4" name="Isosceles Triangle 43"/>
            <p:cNvSpPr/>
            <p:nvPr/>
          </p:nvSpPr>
          <p:spPr>
            <a:xfrm>
              <a:off x="4966977" y="3945933"/>
              <a:ext cx="288032" cy="28803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5" name="Isosceles Triangle 44"/>
            <p:cNvSpPr/>
            <p:nvPr/>
          </p:nvSpPr>
          <p:spPr>
            <a:xfrm>
              <a:off x="7131038" y="3945933"/>
              <a:ext cx="288032" cy="28803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1714260" y="3943799"/>
              <a:ext cx="288032" cy="288032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47" name="TextBox 15"/>
            <p:cNvSpPr txBox="1"/>
            <p:nvPr/>
          </p:nvSpPr>
          <p:spPr>
            <a:xfrm>
              <a:off x="4127595" y="4231831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Stones, Cannon Balls </a:t>
              </a:r>
              <a:r>
                <a:rPr lang="en-GB" sz="800" dirty="0"/>
                <a:t> </a:t>
              </a:r>
              <a:r>
                <a:rPr lang="en-GB" sz="800" dirty="0" smtClean="0"/>
                <a:t>&amp; </a:t>
              </a:r>
            </a:p>
            <a:p>
              <a:pPr algn="ctr"/>
              <a:r>
                <a:rPr lang="en-GB" sz="800" dirty="0" smtClean="0"/>
                <a:t>Commander Influence</a:t>
              </a:r>
            </a:p>
          </p:txBody>
        </p:sp>
        <p:sp>
          <p:nvSpPr>
            <p:cNvPr id="48" name="TextBox 16"/>
            <p:cNvSpPr txBox="1"/>
            <p:nvPr/>
          </p:nvSpPr>
          <p:spPr>
            <a:xfrm>
              <a:off x="6312549" y="4231831"/>
              <a:ext cx="19442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Arrows &amp; Spells</a:t>
              </a:r>
            </a:p>
          </p:txBody>
        </p:sp>
        <p:sp>
          <p:nvSpPr>
            <p:cNvPr id="49" name="Isosceles Triangle 48"/>
            <p:cNvSpPr/>
            <p:nvPr/>
          </p:nvSpPr>
          <p:spPr>
            <a:xfrm>
              <a:off x="2434340" y="3151711"/>
              <a:ext cx="288032" cy="288032"/>
            </a:xfrm>
            <a:prstGeom prst="triangl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0" name="Isosceles Triangle 49"/>
            <p:cNvSpPr/>
            <p:nvPr/>
          </p:nvSpPr>
          <p:spPr>
            <a:xfrm>
              <a:off x="2796514" y="3151711"/>
              <a:ext cx="288032" cy="288032"/>
            </a:xfrm>
            <a:prstGeom prst="triangl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1" name="Isosceles Triangle 50"/>
            <p:cNvSpPr/>
            <p:nvPr/>
          </p:nvSpPr>
          <p:spPr>
            <a:xfrm>
              <a:off x="4966977" y="3153845"/>
              <a:ext cx="288032" cy="288032"/>
            </a:xfrm>
            <a:prstGeom prst="triangl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2" name="TextBox 31"/>
            <p:cNvSpPr txBox="1"/>
            <p:nvPr/>
          </p:nvSpPr>
          <p:spPr>
            <a:xfrm>
              <a:off x="1607315" y="3439743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Scorpion</a:t>
              </a:r>
            </a:p>
            <a:p>
              <a:pPr algn="ctr"/>
              <a:r>
                <a:rPr lang="en-GB" sz="800" dirty="0" smtClean="0"/>
                <a:t>Men</a:t>
              </a:r>
              <a:endParaRPr lang="en-GB" sz="800" dirty="0"/>
            </a:p>
          </p:txBody>
        </p:sp>
        <p:sp>
          <p:nvSpPr>
            <p:cNvPr id="53" name="TextBox 32"/>
            <p:cNvSpPr txBox="1"/>
            <p:nvPr/>
          </p:nvSpPr>
          <p:spPr>
            <a:xfrm>
              <a:off x="2615427" y="3430451"/>
              <a:ext cx="648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Manti-</a:t>
              </a:r>
            </a:p>
            <a:p>
              <a:pPr algn="ctr"/>
              <a:r>
                <a:rPr lang="en-GB" sz="800" dirty="0" smtClean="0"/>
                <a:t>core</a:t>
              </a:r>
            </a:p>
          </p:txBody>
        </p:sp>
        <p:sp>
          <p:nvSpPr>
            <p:cNvPr id="54" name="TextBox 33"/>
            <p:cNvSpPr txBox="1"/>
            <p:nvPr/>
          </p:nvSpPr>
          <p:spPr>
            <a:xfrm>
              <a:off x="4199603" y="3439743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 Manticore</a:t>
              </a:r>
              <a:r>
                <a:rPr lang="en-GB" sz="800" dirty="0"/>
                <a:t> </a:t>
              </a:r>
              <a:r>
                <a:rPr lang="en-GB" sz="800" dirty="0" smtClean="0"/>
                <a:t>&amp;</a:t>
              </a:r>
            </a:p>
            <a:p>
              <a:pPr algn="ctr"/>
              <a:r>
                <a:rPr lang="en-GB" sz="800" dirty="0" smtClean="0"/>
                <a:t>Commander Influence</a:t>
              </a:r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4246897" y="3151711"/>
              <a:ext cx="288032" cy="288032"/>
            </a:xfrm>
            <a:prstGeom prst="triangle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6" name="TextBox 35"/>
            <p:cNvSpPr txBox="1"/>
            <p:nvPr/>
          </p:nvSpPr>
          <p:spPr>
            <a:xfrm>
              <a:off x="3397292" y="3436515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</a:t>
              </a:r>
            </a:p>
            <a:p>
              <a:pPr algn="ctr"/>
              <a:r>
                <a:rPr lang="en-GB" sz="800" dirty="0" smtClean="0"/>
                <a:t>Scorpion men</a:t>
              </a:r>
            </a:p>
          </p:txBody>
        </p:sp>
        <p:sp>
          <p:nvSpPr>
            <p:cNvPr id="57" name="Isosceles Triangle 56"/>
            <p:cNvSpPr/>
            <p:nvPr/>
          </p:nvSpPr>
          <p:spPr>
            <a:xfrm>
              <a:off x="2445937" y="2287615"/>
              <a:ext cx="288032" cy="28803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8" name="Isosceles Triangle 57"/>
            <p:cNvSpPr/>
            <p:nvPr/>
          </p:nvSpPr>
          <p:spPr>
            <a:xfrm>
              <a:off x="2808111" y="2287615"/>
              <a:ext cx="288032" cy="28803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59" name="Isosceles Triangle 58"/>
            <p:cNvSpPr/>
            <p:nvPr/>
          </p:nvSpPr>
          <p:spPr>
            <a:xfrm>
              <a:off x="4978574" y="2289749"/>
              <a:ext cx="288032" cy="28803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0" name="TextBox 49"/>
            <p:cNvSpPr txBox="1"/>
            <p:nvPr/>
          </p:nvSpPr>
          <p:spPr>
            <a:xfrm>
              <a:off x="1572378" y="2575647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½ Move</a:t>
              </a:r>
            </a:p>
            <a:p>
              <a:pPr algn="ctr"/>
              <a:r>
                <a:rPr lang="en-GB" sz="800" dirty="0" smtClean="0"/>
                <a:t>Chariot + </a:t>
              </a:r>
            </a:p>
            <a:p>
              <a:pPr algn="ctr"/>
              <a:r>
                <a:rPr lang="en-GB" sz="800" dirty="0" smtClean="0"/>
                <a:t>Boar Riders</a:t>
              </a:r>
              <a:endParaRPr lang="en-GB" sz="800" dirty="0"/>
            </a:p>
          </p:txBody>
        </p:sp>
        <p:sp>
          <p:nvSpPr>
            <p:cNvPr id="61" name="TextBox 50"/>
            <p:cNvSpPr txBox="1"/>
            <p:nvPr/>
          </p:nvSpPr>
          <p:spPr>
            <a:xfrm>
              <a:off x="2758682" y="2578712"/>
              <a:ext cx="10685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½ Move</a:t>
              </a:r>
            </a:p>
            <a:p>
              <a:r>
                <a:rPr lang="en-GB" sz="800" dirty="0" smtClean="0"/>
                <a:t>WR + GB </a:t>
              </a:r>
            </a:p>
            <a:p>
              <a:r>
                <a:rPr lang="en-GB" sz="800" dirty="0" smtClean="0"/>
                <a:t>+ Javelins</a:t>
              </a:r>
            </a:p>
          </p:txBody>
        </p:sp>
        <p:sp>
          <p:nvSpPr>
            <p:cNvPr id="62" name="TextBox 51"/>
            <p:cNvSpPr txBox="1"/>
            <p:nvPr/>
          </p:nvSpPr>
          <p:spPr>
            <a:xfrm>
              <a:off x="4248271" y="2575647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 Wolf Riders, </a:t>
              </a:r>
            </a:p>
            <a:p>
              <a:pPr algn="ctr"/>
              <a:r>
                <a:rPr lang="en-GB" sz="800" dirty="0" smtClean="0"/>
                <a:t>Giant Boars + Arrows &amp; </a:t>
              </a:r>
            </a:p>
            <a:p>
              <a:pPr algn="ctr"/>
              <a:r>
                <a:rPr lang="en-GB" sz="800" dirty="0" smtClean="0"/>
                <a:t>Commander Influence</a:t>
              </a:r>
            </a:p>
          </p:txBody>
        </p:sp>
        <p:sp>
          <p:nvSpPr>
            <p:cNvPr id="63" name="Isosceles Triangle 62"/>
            <p:cNvSpPr/>
            <p:nvPr/>
          </p:nvSpPr>
          <p:spPr>
            <a:xfrm>
              <a:off x="4258494" y="2287615"/>
              <a:ext cx="288032" cy="288032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64" name="TextBox 53"/>
            <p:cNvSpPr txBox="1"/>
            <p:nvPr/>
          </p:nvSpPr>
          <p:spPr>
            <a:xfrm>
              <a:off x="3370444" y="2584776"/>
              <a:ext cx="19442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800" dirty="0" smtClean="0"/>
                <a:t>Move Chariot</a:t>
              </a:r>
            </a:p>
            <a:p>
              <a:pPr algn="ctr"/>
              <a:r>
                <a:rPr lang="en-GB" sz="800" dirty="0" smtClean="0"/>
                <a:t>and Boar Riders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120</Words>
  <Application>Microsoft Office PowerPoint</Application>
  <PresentationFormat>On-screen Show (4:3)</PresentationFormat>
  <Paragraphs>65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</dc:creator>
  <cp:lastModifiedBy>Per</cp:lastModifiedBy>
  <cp:revision>12</cp:revision>
  <dcterms:created xsi:type="dcterms:W3CDTF">2017-07-12T07:54:07Z</dcterms:created>
  <dcterms:modified xsi:type="dcterms:W3CDTF">2017-08-01T08:04:39Z</dcterms:modified>
</cp:coreProperties>
</file>